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entury Gothic" panose="020B0502020202020204" pitchFamily="34" charset="0"/>
      <p:regular r:id="rId17"/>
      <p:bold r:id="rId18"/>
      <p:italic r:id="rId19"/>
      <p:boldItalic r:id="rId20"/>
    </p:embeddedFont>
    <p:embeddedFont>
      <p:font typeface="Comfortaa" panose="020F0303070200060003" pitchFamily="34" charset="0"/>
      <p:regular r:id="rId21"/>
      <p:bold r:id="rId22"/>
    </p:embeddedFont>
    <p:embeddedFont>
      <p:font typeface="Noto Sans" panose="020B050204050402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id7tTP39T/+9GWVVRnz99iSO8IN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418" autoAdjust="0"/>
  </p:normalViewPr>
  <p:slideViewPr>
    <p:cSldViewPr snapToGrid="0">
      <p:cViewPr varScale="1">
        <p:scale>
          <a:sx n="65" d="100"/>
          <a:sy n="65" d="100"/>
        </p:scale>
        <p:origin x="912"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R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b5e56ca6ee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g1b5e56ca6ee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8" name="Google Shape;318;g1b5e56ca6ee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10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9" name="Google Shape;25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6" name="Google Shape;26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3" name="Google Shape;27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b5de27fd0c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g1b5de27fd0c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g1b5de27fd0c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b5de27fd0c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g1b5de27fd0c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g1b5de27fd0c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b5e56ca6e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g1b5e56ca6e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5" name="Google Shape;295;g1b5e56ca6e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b5e56ca6ee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g1b5e56ca6ee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4" name="Google Shape;304;g1b5e56ca6ee_0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b5e56ca6ee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g1b5e56ca6ee_0_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1" name="Google Shape;311;g1b5e56ca6ee_0_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Титульный слайд" type="title">
  <p:cSld name="TITLE">
    <p:spTree>
      <p:nvGrpSpPr>
        <p:cNvPr id="1" name="Shape 26"/>
        <p:cNvGrpSpPr/>
        <p:nvPr/>
      </p:nvGrpSpPr>
      <p:grpSpPr>
        <a:xfrm>
          <a:off x="0" y="0"/>
          <a:ext cx="0" cy="0"/>
          <a:chOff x="0" y="0"/>
          <a:chExt cx="0" cy="0"/>
        </a:xfrm>
      </p:grpSpPr>
      <p:grpSp>
        <p:nvGrpSpPr>
          <p:cNvPr id="27" name="Google Shape;27;p6"/>
          <p:cNvGrpSpPr/>
          <p:nvPr/>
        </p:nvGrpSpPr>
        <p:grpSpPr>
          <a:xfrm>
            <a:off x="0" y="0"/>
            <a:ext cx="12192000" cy="6858000"/>
            <a:chOff x="0" y="0"/>
            <a:chExt cx="12192000" cy="6858000"/>
          </a:xfrm>
        </p:grpSpPr>
        <p:sp>
          <p:nvSpPr>
            <p:cNvPr id="28" name="Google Shape;28;p6"/>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6"/>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30" name="Google Shape;30;p6"/>
          <p:cNvSpPr txBox="1">
            <a:spLocks noGrp="1"/>
          </p:cNvSpPr>
          <p:nvPr>
            <p:ph type="ctrTitle"/>
          </p:nvPr>
        </p:nvSpPr>
        <p:spPr>
          <a:xfrm>
            <a:off x="1154955" y="2099733"/>
            <a:ext cx="8825658" cy="267764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5400"/>
              <a:buFont typeface="Century Gothic"/>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6"/>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1000"/>
              </a:spcBef>
              <a:spcAft>
                <a:spcPts val="0"/>
              </a:spcAft>
              <a:buSzPts val="1440"/>
              <a:buNone/>
              <a:defRPr cap="none">
                <a:solidFill>
                  <a:srgbClr val="EE52A4"/>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a:endParaRPr/>
          </a:p>
        </p:txBody>
      </p:sp>
      <p:sp>
        <p:nvSpPr>
          <p:cNvPr id="32" name="Google Shape;32;p6"/>
          <p:cNvSpPr txBox="1">
            <a:spLocks noGrp="1"/>
          </p:cNvSpPr>
          <p:nvPr>
            <p:ph type="dt" idx="10"/>
          </p:nvPr>
        </p:nvSpPr>
        <p:spPr>
          <a:xfrm rot="5400000">
            <a:off x="10158984" y="1792224"/>
            <a:ext cx="990599" cy="30479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b="0" i="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6"/>
          <p:cNvSpPr txBox="1">
            <a:spLocks noGrp="1"/>
          </p:cNvSpPr>
          <p:nvPr>
            <p:ph type="ftr" idx="11"/>
          </p:nvPr>
        </p:nvSpPr>
        <p:spPr>
          <a:xfrm rot="5400000">
            <a:off x="8951976" y="3227832"/>
            <a:ext cx="3859795" cy="3048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0" i="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Панорамная фотография с подписью">
  <p:cSld name="Панорамная фотография с подписью">
    <p:spTree>
      <p:nvGrpSpPr>
        <p:cNvPr id="1" name="Shape 124"/>
        <p:cNvGrpSpPr/>
        <p:nvPr/>
      </p:nvGrpSpPr>
      <p:grpSpPr>
        <a:xfrm>
          <a:off x="0" y="0"/>
          <a:ext cx="0" cy="0"/>
          <a:chOff x="0" y="0"/>
          <a:chExt cx="0" cy="0"/>
        </a:xfrm>
      </p:grpSpPr>
      <p:grpSp>
        <p:nvGrpSpPr>
          <p:cNvPr id="125" name="Google Shape;125;p15"/>
          <p:cNvGrpSpPr/>
          <p:nvPr/>
        </p:nvGrpSpPr>
        <p:grpSpPr>
          <a:xfrm>
            <a:off x="0" y="0"/>
            <a:ext cx="12192000" cy="6858000"/>
            <a:chOff x="0" y="0"/>
            <a:chExt cx="12192000" cy="6858000"/>
          </a:xfrm>
        </p:grpSpPr>
        <p:sp>
          <p:nvSpPr>
            <p:cNvPr id="126" name="Google Shape;126;p15"/>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15"/>
            <p:cNvSpPr/>
            <p:nvPr/>
          </p:nvSpPr>
          <p:spPr>
            <a:xfrm>
              <a:off x="0"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15"/>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15"/>
            <p:cNvSpPr/>
            <p:nvPr/>
          </p:nvSpPr>
          <p:spPr>
            <a:xfrm>
              <a:off x="8609012" y="5867400"/>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15"/>
            <p:cNvSpPr/>
            <p:nvPr/>
          </p:nvSpPr>
          <p:spPr>
            <a:xfrm>
              <a:off x="860901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15"/>
            <p:cNvSpPr/>
            <p:nvPr/>
          </p:nvSpPr>
          <p:spPr>
            <a:xfrm>
              <a:off x="7999412" y="8464"/>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15"/>
            <p:cNvSpPr/>
            <p:nvPr/>
          </p:nvSpPr>
          <p:spPr>
            <a:xfrm rot="10371525">
              <a:off x="263767" y="4438254"/>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15"/>
            <p:cNvSpPr/>
            <p:nvPr/>
          </p:nvSpPr>
          <p:spPr>
            <a:xfrm rot="10800000">
              <a:off x="459506" y="321130"/>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34" name="Google Shape;134;p15"/>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35" name="Google Shape;135;p15"/>
          <p:cNvSpPr txBox="1">
            <a:spLocks noGrp="1"/>
          </p:cNvSpPr>
          <p:nvPr>
            <p:ph type="title"/>
          </p:nvPr>
        </p:nvSpPr>
        <p:spPr>
          <a:xfrm>
            <a:off x="1154954" y="4969927"/>
            <a:ext cx="8825659"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2"/>
              </a:buClr>
              <a:buSzPts val="2400"/>
              <a:buFont typeface="Century Gothic"/>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15"/>
          <p:cNvSpPr>
            <a:spLocks noGrp="1"/>
          </p:cNvSpPr>
          <p:nvPr>
            <p:ph type="pic" idx="2"/>
          </p:nvPr>
        </p:nvSpPr>
        <p:spPr>
          <a:xfrm>
            <a:off x="1154954" y="685800"/>
            <a:ext cx="8825659" cy="3429000"/>
          </a:xfrm>
          <a:prstGeom prst="roundRect">
            <a:avLst>
              <a:gd name="adj" fmla="val 1858"/>
            </a:avLst>
          </a:prstGeom>
          <a:noFill/>
          <a:ln>
            <a:noFill/>
          </a:ln>
          <a:effectLst>
            <a:outerShdw blurRad="50800" dist="50800" dir="5400000" algn="tl" rotWithShape="0">
              <a:srgbClr val="000000">
                <a:alpha val="42352"/>
              </a:srgbClr>
            </a:outerShdw>
          </a:effectLst>
        </p:spPr>
      </p:sp>
      <p:sp>
        <p:nvSpPr>
          <p:cNvPr id="137" name="Google Shape;137;p15"/>
          <p:cNvSpPr txBox="1">
            <a:spLocks noGrp="1"/>
          </p:cNvSpPr>
          <p:nvPr>
            <p:ph type="body" idx="1"/>
          </p:nvPr>
        </p:nvSpPr>
        <p:spPr>
          <a:xfrm>
            <a:off x="1154954" y="5536665"/>
            <a:ext cx="8825658" cy="49371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960"/>
              <a:buNone/>
              <a:defRPr sz="1200">
                <a:solidFill>
                  <a:srgbClr val="EE52A4"/>
                </a:solidFill>
              </a:defRPr>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38" name="Google Shape;138;p15"/>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15"/>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15"/>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1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Заголовок и подпись">
  <p:cSld name="Заголовок и подпись">
    <p:spTree>
      <p:nvGrpSpPr>
        <p:cNvPr id="1" name="Shape 142"/>
        <p:cNvGrpSpPr/>
        <p:nvPr/>
      </p:nvGrpSpPr>
      <p:grpSpPr>
        <a:xfrm>
          <a:off x="0" y="0"/>
          <a:ext cx="0" cy="0"/>
          <a:chOff x="0" y="0"/>
          <a:chExt cx="0" cy="0"/>
        </a:xfrm>
      </p:grpSpPr>
      <p:grpSp>
        <p:nvGrpSpPr>
          <p:cNvPr id="143" name="Google Shape;143;p16"/>
          <p:cNvGrpSpPr/>
          <p:nvPr/>
        </p:nvGrpSpPr>
        <p:grpSpPr>
          <a:xfrm>
            <a:off x="0" y="0"/>
            <a:ext cx="12192000" cy="6858000"/>
            <a:chOff x="0" y="0"/>
            <a:chExt cx="12192000" cy="6858000"/>
          </a:xfrm>
        </p:grpSpPr>
        <p:sp>
          <p:nvSpPr>
            <p:cNvPr id="144" name="Google Shape;144;p16"/>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16"/>
            <p:cNvSpPr/>
            <p:nvPr/>
          </p:nvSpPr>
          <p:spPr>
            <a:xfrm>
              <a:off x="0"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16"/>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16"/>
            <p:cNvSpPr/>
            <p:nvPr/>
          </p:nvSpPr>
          <p:spPr>
            <a:xfrm>
              <a:off x="8609012" y="5867400"/>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16"/>
            <p:cNvSpPr/>
            <p:nvPr/>
          </p:nvSpPr>
          <p:spPr>
            <a:xfrm>
              <a:off x="860901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16"/>
            <p:cNvSpPr/>
            <p:nvPr/>
          </p:nvSpPr>
          <p:spPr>
            <a:xfrm>
              <a:off x="7999412" y="8464"/>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16"/>
            <p:cNvSpPr/>
            <p:nvPr/>
          </p:nvSpPr>
          <p:spPr>
            <a:xfrm rot="-589932">
              <a:off x="8490951" y="2714874"/>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16"/>
            <p:cNvSpPr/>
            <p:nvPr/>
          </p:nvSpPr>
          <p:spPr>
            <a:xfrm>
              <a:off x="455612" y="2801319"/>
              <a:ext cx="11277600" cy="3602637"/>
            </a:xfrm>
            <a:custGeom>
              <a:avLst/>
              <a:gdLst/>
              <a:ahLst/>
              <a:cxnLst/>
              <a:rect l="l" t="t" r="r" b="b"/>
              <a:pathLst>
                <a:path w="10000" h="7946" extrusionOk="0">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lt1"/>
            </a:solidFill>
            <a:ln>
              <a:noFill/>
            </a:ln>
          </p:spPr>
        </p:sp>
        <p:sp>
          <p:nvSpPr>
            <p:cNvPr id="152" name="Google Shape;152;p16"/>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53" name="Google Shape;153;p16"/>
          <p:cNvSpPr txBox="1">
            <a:spLocks noGrp="1"/>
          </p:cNvSpPr>
          <p:nvPr>
            <p:ph type="title"/>
          </p:nvPr>
        </p:nvSpPr>
        <p:spPr>
          <a:xfrm>
            <a:off x="1148798" y="1063417"/>
            <a:ext cx="8831816" cy="137298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4000"/>
              <a:buFont typeface="Century Gothic"/>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16"/>
          <p:cNvSpPr txBox="1">
            <a:spLocks noGrp="1"/>
          </p:cNvSpPr>
          <p:nvPr>
            <p:ph type="body" idx="1"/>
          </p:nvPr>
        </p:nvSpPr>
        <p:spPr>
          <a:xfrm>
            <a:off x="1154954" y="3543300"/>
            <a:ext cx="8825659" cy="24765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55" name="Google Shape;155;p16"/>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16"/>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16"/>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1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Цитата с подписью">
  <p:cSld name="Цитата с подписью">
    <p:spTree>
      <p:nvGrpSpPr>
        <p:cNvPr id="1" name="Shape 159"/>
        <p:cNvGrpSpPr/>
        <p:nvPr/>
      </p:nvGrpSpPr>
      <p:grpSpPr>
        <a:xfrm>
          <a:off x="0" y="0"/>
          <a:ext cx="0" cy="0"/>
          <a:chOff x="0" y="0"/>
          <a:chExt cx="0" cy="0"/>
        </a:xfrm>
      </p:grpSpPr>
      <p:grpSp>
        <p:nvGrpSpPr>
          <p:cNvPr id="160" name="Google Shape;160;p17"/>
          <p:cNvGrpSpPr/>
          <p:nvPr/>
        </p:nvGrpSpPr>
        <p:grpSpPr>
          <a:xfrm>
            <a:off x="0" y="0"/>
            <a:ext cx="12192000" cy="6858000"/>
            <a:chOff x="0" y="0"/>
            <a:chExt cx="12192000" cy="6858000"/>
          </a:xfrm>
        </p:grpSpPr>
        <p:sp>
          <p:nvSpPr>
            <p:cNvPr id="161" name="Google Shape;161;p17"/>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17"/>
            <p:cNvSpPr/>
            <p:nvPr/>
          </p:nvSpPr>
          <p:spPr>
            <a:xfrm>
              <a:off x="0"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17"/>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17"/>
            <p:cNvSpPr/>
            <p:nvPr/>
          </p:nvSpPr>
          <p:spPr>
            <a:xfrm>
              <a:off x="8609012" y="5867400"/>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17"/>
            <p:cNvSpPr/>
            <p:nvPr/>
          </p:nvSpPr>
          <p:spPr>
            <a:xfrm>
              <a:off x="860901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17"/>
            <p:cNvSpPr/>
            <p:nvPr/>
          </p:nvSpPr>
          <p:spPr>
            <a:xfrm>
              <a:off x="7999412" y="8464"/>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17"/>
            <p:cNvSpPr/>
            <p:nvPr/>
          </p:nvSpPr>
          <p:spPr>
            <a:xfrm rot="-589932">
              <a:off x="8490951" y="41851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17"/>
            <p:cNvSpPr/>
            <p:nvPr/>
          </p:nvSpPr>
          <p:spPr>
            <a:xfrm>
              <a:off x="455612" y="4241801"/>
              <a:ext cx="11277600" cy="2337161"/>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69" name="Google Shape;169;p17"/>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70" name="Google Shape;170;p17"/>
          <p:cNvSpPr txBox="1"/>
          <p:nvPr/>
        </p:nvSpPr>
        <p:spPr>
          <a:xfrm>
            <a:off x="881566" y="607336"/>
            <a:ext cx="801912" cy="156966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600"/>
              <a:buFont typeface="Arial"/>
              <a:buNone/>
            </a:pPr>
            <a:r>
              <a:rPr lang="ru-RU" sz="9600" b="0" i="0" u="none" strike="noStrike" cap="none">
                <a:solidFill>
                  <a:srgbClr val="EE52A4"/>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71" name="Google Shape;171;p17"/>
          <p:cNvSpPr txBox="1"/>
          <p:nvPr/>
        </p:nvSpPr>
        <p:spPr>
          <a:xfrm>
            <a:off x="9884458" y="2613787"/>
            <a:ext cx="652763" cy="156966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600"/>
              <a:buFont typeface="Arial"/>
              <a:buNone/>
            </a:pPr>
            <a:r>
              <a:rPr lang="ru-RU" sz="9600" b="0" i="0" u="none" strike="noStrike" cap="none">
                <a:solidFill>
                  <a:srgbClr val="EE52A4"/>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72" name="Google Shape;172;p17"/>
          <p:cNvSpPr txBox="1">
            <a:spLocks noGrp="1"/>
          </p:cNvSpPr>
          <p:nvPr>
            <p:ph type="title"/>
          </p:nvPr>
        </p:nvSpPr>
        <p:spPr>
          <a:xfrm>
            <a:off x="1581878" y="982134"/>
            <a:ext cx="8453906" cy="269663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4000"/>
              <a:buFont typeface="Century Gothic"/>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17"/>
          <p:cNvSpPr txBox="1">
            <a:spLocks noGrp="1"/>
          </p:cNvSpPr>
          <p:nvPr>
            <p:ph type="body" idx="1"/>
          </p:nvPr>
        </p:nvSpPr>
        <p:spPr>
          <a:xfrm>
            <a:off x="1945945" y="3678766"/>
            <a:ext cx="7731219" cy="34217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b="0" i="0" cap="small">
                <a:solidFill>
                  <a:srgbClr val="EE52A4"/>
                </a:solidFill>
                <a:latin typeface="Century Gothic"/>
                <a:ea typeface="Century Gothic"/>
                <a:cs typeface="Century Gothic"/>
                <a:sym typeface="Century Gothic"/>
              </a:defRPr>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74" name="Google Shape;174;p17"/>
          <p:cNvSpPr txBox="1">
            <a:spLocks noGrp="1"/>
          </p:cNvSpPr>
          <p:nvPr>
            <p:ph type="body" idx="2"/>
          </p:nvPr>
        </p:nvSpPr>
        <p:spPr>
          <a:xfrm>
            <a:off x="1154954" y="5029199"/>
            <a:ext cx="9244897" cy="997857"/>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75" name="Google Shape;175;p17"/>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17"/>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17"/>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1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Карточка имени">
  <p:cSld name="Карточка имени">
    <p:spTree>
      <p:nvGrpSpPr>
        <p:cNvPr id="1" name="Shape 179"/>
        <p:cNvGrpSpPr/>
        <p:nvPr/>
      </p:nvGrpSpPr>
      <p:grpSpPr>
        <a:xfrm>
          <a:off x="0" y="0"/>
          <a:ext cx="0" cy="0"/>
          <a:chOff x="0" y="0"/>
          <a:chExt cx="0" cy="0"/>
        </a:xfrm>
      </p:grpSpPr>
      <p:grpSp>
        <p:nvGrpSpPr>
          <p:cNvPr id="180" name="Google Shape;180;p18"/>
          <p:cNvGrpSpPr/>
          <p:nvPr/>
        </p:nvGrpSpPr>
        <p:grpSpPr>
          <a:xfrm>
            <a:off x="0" y="0"/>
            <a:ext cx="12192000" cy="6858000"/>
            <a:chOff x="0" y="0"/>
            <a:chExt cx="12192000" cy="6858000"/>
          </a:xfrm>
        </p:grpSpPr>
        <p:sp>
          <p:nvSpPr>
            <p:cNvPr id="181" name="Google Shape;181;p18"/>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18"/>
            <p:cNvSpPr/>
            <p:nvPr/>
          </p:nvSpPr>
          <p:spPr>
            <a:xfrm>
              <a:off x="0"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18"/>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18"/>
            <p:cNvSpPr/>
            <p:nvPr/>
          </p:nvSpPr>
          <p:spPr>
            <a:xfrm>
              <a:off x="8609012" y="5867400"/>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18"/>
            <p:cNvSpPr/>
            <p:nvPr/>
          </p:nvSpPr>
          <p:spPr>
            <a:xfrm>
              <a:off x="860901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18"/>
            <p:cNvSpPr/>
            <p:nvPr/>
          </p:nvSpPr>
          <p:spPr>
            <a:xfrm>
              <a:off x="7999412" y="8464"/>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18"/>
            <p:cNvSpPr/>
            <p:nvPr/>
          </p:nvSpPr>
          <p:spPr>
            <a:xfrm rot="-589932">
              <a:off x="8490951" y="4193583"/>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18"/>
            <p:cNvSpPr/>
            <p:nvPr/>
          </p:nvSpPr>
          <p:spPr>
            <a:xfrm>
              <a:off x="455612" y="4241801"/>
              <a:ext cx="11277600" cy="2337161"/>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89" name="Google Shape;189;p18"/>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90" name="Google Shape;190;p18"/>
          <p:cNvSpPr txBox="1">
            <a:spLocks noGrp="1"/>
          </p:cNvSpPr>
          <p:nvPr>
            <p:ph type="title"/>
          </p:nvPr>
        </p:nvSpPr>
        <p:spPr>
          <a:xfrm>
            <a:off x="1154954" y="2370667"/>
            <a:ext cx="8825660" cy="1822514"/>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4000"/>
              <a:buFont typeface="Century Gothic"/>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18"/>
          <p:cNvSpPr txBox="1">
            <a:spLocks noGrp="1"/>
          </p:cNvSpPr>
          <p:nvPr>
            <p:ph type="body" idx="1"/>
          </p:nvPr>
        </p:nvSpPr>
        <p:spPr>
          <a:xfrm>
            <a:off x="1154954" y="5024967"/>
            <a:ext cx="8825659"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600"/>
              <a:buNone/>
              <a:defRPr sz="2000" cap="none">
                <a:solidFill>
                  <a:srgbClr val="EE52A4"/>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92" name="Google Shape;192;p18"/>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18"/>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18"/>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1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Три колонки">
  <p:cSld name="Три колонки">
    <p:spTree>
      <p:nvGrpSpPr>
        <p:cNvPr id="1" name="Shape 196"/>
        <p:cNvGrpSpPr/>
        <p:nvPr/>
      </p:nvGrpSpPr>
      <p:grpSpPr>
        <a:xfrm>
          <a:off x="0" y="0"/>
          <a:ext cx="0" cy="0"/>
          <a:chOff x="0" y="0"/>
          <a:chExt cx="0" cy="0"/>
        </a:xfrm>
      </p:grpSpPr>
      <p:sp>
        <p:nvSpPr>
          <p:cNvPr id="197" name="Google Shape;197;p19"/>
          <p:cNvSpPr txBox="1">
            <a:spLocks noGrp="1"/>
          </p:cNvSpPr>
          <p:nvPr>
            <p:ph type="title"/>
          </p:nvPr>
        </p:nvSpPr>
        <p:spPr>
          <a:xfrm>
            <a:off x="1154954" y="973668"/>
            <a:ext cx="8825659" cy="70696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3600"/>
              <a:buFont typeface="Century Gothic"/>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p19"/>
          <p:cNvSpPr txBox="1">
            <a:spLocks noGrp="1"/>
          </p:cNvSpPr>
          <p:nvPr>
            <p:ph type="body" idx="1"/>
          </p:nvPr>
        </p:nvSpPr>
        <p:spPr>
          <a:xfrm>
            <a:off x="1154954" y="2603502"/>
            <a:ext cx="3141878"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EE52A4"/>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199" name="Google Shape;199;p19"/>
          <p:cNvSpPr txBox="1">
            <a:spLocks noGrp="1"/>
          </p:cNvSpPr>
          <p:nvPr>
            <p:ph type="body" idx="2"/>
          </p:nvPr>
        </p:nvSpPr>
        <p:spPr>
          <a:xfrm>
            <a:off x="1154953" y="3179764"/>
            <a:ext cx="3141879" cy="284729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200" name="Google Shape;200;p19"/>
          <p:cNvSpPr txBox="1">
            <a:spLocks noGrp="1"/>
          </p:cNvSpPr>
          <p:nvPr>
            <p:ph type="body" idx="3"/>
          </p:nvPr>
        </p:nvSpPr>
        <p:spPr>
          <a:xfrm>
            <a:off x="4512721" y="2603500"/>
            <a:ext cx="3147009"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EE52A4"/>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201" name="Google Shape;201;p19"/>
          <p:cNvSpPr txBox="1">
            <a:spLocks noGrp="1"/>
          </p:cNvSpPr>
          <p:nvPr>
            <p:ph type="body" idx="4"/>
          </p:nvPr>
        </p:nvSpPr>
        <p:spPr>
          <a:xfrm>
            <a:off x="4512721" y="3179763"/>
            <a:ext cx="3147009" cy="284729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202" name="Google Shape;202;p19"/>
          <p:cNvSpPr txBox="1">
            <a:spLocks noGrp="1"/>
          </p:cNvSpPr>
          <p:nvPr>
            <p:ph type="body" idx="5"/>
          </p:nvPr>
        </p:nvSpPr>
        <p:spPr>
          <a:xfrm>
            <a:off x="7888135" y="2603501"/>
            <a:ext cx="3145730"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EE52A4"/>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203" name="Google Shape;203;p19"/>
          <p:cNvSpPr txBox="1">
            <a:spLocks noGrp="1"/>
          </p:cNvSpPr>
          <p:nvPr>
            <p:ph type="body" idx="6"/>
          </p:nvPr>
        </p:nvSpPr>
        <p:spPr>
          <a:xfrm>
            <a:off x="7888329" y="3179762"/>
            <a:ext cx="3145536" cy="284729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cxnSp>
        <p:nvCxnSpPr>
          <p:cNvPr id="204" name="Google Shape;204;p19"/>
          <p:cNvCxnSpPr/>
          <p:nvPr/>
        </p:nvCxnSpPr>
        <p:spPr>
          <a:xfrm>
            <a:off x="4403971" y="2569633"/>
            <a:ext cx="0" cy="3492499"/>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205" name="Google Shape;205;p19"/>
          <p:cNvCxnSpPr/>
          <p:nvPr/>
        </p:nvCxnSpPr>
        <p:spPr>
          <a:xfrm>
            <a:off x="7772401" y="2569633"/>
            <a:ext cx="0" cy="3492499"/>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206" name="Google Shape;206;p19"/>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7" name="Google Shape;207;p19"/>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 name="Google Shape;208;p1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Столбец с тремя рисунками">
  <p:cSld name="Столбец с тремя рисунками">
    <p:spTree>
      <p:nvGrpSpPr>
        <p:cNvPr id="1" name="Shape 209"/>
        <p:cNvGrpSpPr/>
        <p:nvPr/>
      </p:nvGrpSpPr>
      <p:grpSpPr>
        <a:xfrm>
          <a:off x="0" y="0"/>
          <a:ext cx="0" cy="0"/>
          <a:chOff x="0" y="0"/>
          <a:chExt cx="0" cy="0"/>
        </a:xfrm>
      </p:grpSpPr>
      <p:sp>
        <p:nvSpPr>
          <p:cNvPr id="210" name="Google Shape;210;p20"/>
          <p:cNvSpPr txBox="1">
            <a:spLocks noGrp="1"/>
          </p:cNvSpPr>
          <p:nvPr>
            <p:ph type="title"/>
          </p:nvPr>
        </p:nvSpPr>
        <p:spPr>
          <a:xfrm>
            <a:off x="1154954" y="973668"/>
            <a:ext cx="8825659" cy="70696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3600"/>
              <a:buFont typeface="Century Gothic"/>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 name="Google Shape;211;p20"/>
          <p:cNvSpPr txBox="1">
            <a:spLocks noGrp="1"/>
          </p:cNvSpPr>
          <p:nvPr>
            <p:ph type="body" idx="1"/>
          </p:nvPr>
        </p:nvSpPr>
        <p:spPr>
          <a:xfrm>
            <a:off x="1154954" y="4532844"/>
            <a:ext cx="3050438"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EE52A4"/>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212" name="Google Shape;212;p20"/>
          <p:cNvSpPr>
            <a:spLocks noGrp="1"/>
          </p:cNvSpPr>
          <p:nvPr>
            <p:ph type="pic" idx="2"/>
          </p:nvPr>
        </p:nvSpPr>
        <p:spPr>
          <a:xfrm>
            <a:off x="1334553" y="2603500"/>
            <a:ext cx="2691242" cy="1591510"/>
          </a:xfrm>
          <a:prstGeom prst="roundRect">
            <a:avLst>
              <a:gd name="adj" fmla="val 1858"/>
            </a:avLst>
          </a:prstGeom>
          <a:noFill/>
          <a:ln>
            <a:noFill/>
          </a:ln>
          <a:effectLst>
            <a:outerShdw blurRad="50800" dist="50800" dir="5400000" algn="tl" rotWithShape="0">
              <a:srgbClr val="000000">
                <a:alpha val="42352"/>
              </a:srgbClr>
            </a:outerShdw>
          </a:effectLst>
        </p:spPr>
      </p:sp>
      <p:sp>
        <p:nvSpPr>
          <p:cNvPr id="213" name="Google Shape;213;p20"/>
          <p:cNvSpPr txBox="1">
            <a:spLocks noGrp="1"/>
          </p:cNvSpPr>
          <p:nvPr>
            <p:ph type="body" idx="3"/>
          </p:nvPr>
        </p:nvSpPr>
        <p:spPr>
          <a:xfrm>
            <a:off x="1154954" y="5109106"/>
            <a:ext cx="3050438" cy="91795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214" name="Google Shape;214;p20"/>
          <p:cNvSpPr txBox="1">
            <a:spLocks noGrp="1"/>
          </p:cNvSpPr>
          <p:nvPr>
            <p:ph type="body" idx="4"/>
          </p:nvPr>
        </p:nvSpPr>
        <p:spPr>
          <a:xfrm>
            <a:off x="4568865" y="4532844"/>
            <a:ext cx="3050438" cy="576263"/>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EE52A4"/>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215" name="Google Shape;215;p20"/>
          <p:cNvSpPr>
            <a:spLocks noGrp="1"/>
          </p:cNvSpPr>
          <p:nvPr>
            <p:ph type="pic" idx="5"/>
          </p:nvPr>
        </p:nvSpPr>
        <p:spPr>
          <a:xfrm>
            <a:off x="4748462" y="2603500"/>
            <a:ext cx="2691243" cy="1591510"/>
          </a:xfrm>
          <a:prstGeom prst="roundRect">
            <a:avLst>
              <a:gd name="adj" fmla="val 1858"/>
            </a:avLst>
          </a:prstGeom>
          <a:noFill/>
          <a:ln>
            <a:noFill/>
          </a:ln>
          <a:effectLst>
            <a:outerShdw blurRad="50800" dist="50800" dir="5400000" algn="tl" rotWithShape="0">
              <a:srgbClr val="000000">
                <a:alpha val="42352"/>
              </a:srgbClr>
            </a:outerShdw>
          </a:effectLst>
        </p:spPr>
      </p:sp>
      <p:sp>
        <p:nvSpPr>
          <p:cNvPr id="216" name="Google Shape;216;p20"/>
          <p:cNvSpPr txBox="1">
            <a:spLocks noGrp="1"/>
          </p:cNvSpPr>
          <p:nvPr>
            <p:ph type="body" idx="6"/>
          </p:nvPr>
        </p:nvSpPr>
        <p:spPr>
          <a:xfrm>
            <a:off x="4570172" y="5109105"/>
            <a:ext cx="3050438" cy="91795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217" name="Google Shape;217;p20"/>
          <p:cNvSpPr txBox="1">
            <a:spLocks noGrp="1"/>
          </p:cNvSpPr>
          <p:nvPr>
            <p:ph type="body" idx="7"/>
          </p:nvPr>
        </p:nvSpPr>
        <p:spPr>
          <a:xfrm>
            <a:off x="7982775" y="4532845"/>
            <a:ext cx="3051095"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EE52A4"/>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218" name="Google Shape;218;p20"/>
          <p:cNvSpPr>
            <a:spLocks noGrp="1"/>
          </p:cNvSpPr>
          <p:nvPr>
            <p:ph type="pic" idx="8"/>
          </p:nvPr>
        </p:nvSpPr>
        <p:spPr>
          <a:xfrm>
            <a:off x="8163031" y="2603500"/>
            <a:ext cx="2691242" cy="1591510"/>
          </a:xfrm>
          <a:prstGeom prst="roundRect">
            <a:avLst>
              <a:gd name="adj" fmla="val 1858"/>
            </a:avLst>
          </a:prstGeom>
          <a:noFill/>
          <a:ln>
            <a:noFill/>
          </a:ln>
          <a:effectLst>
            <a:outerShdw blurRad="50800" dist="50800" dir="5400000" algn="tl" rotWithShape="0">
              <a:srgbClr val="000000">
                <a:alpha val="42352"/>
              </a:srgbClr>
            </a:outerShdw>
          </a:effectLst>
        </p:spPr>
      </p:sp>
      <p:sp>
        <p:nvSpPr>
          <p:cNvPr id="219" name="Google Shape;219;p20"/>
          <p:cNvSpPr txBox="1">
            <a:spLocks noGrp="1"/>
          </p:cNvSpPr>
          <p:nvPr>
            <p:ph type="body" idx="9"/>
          </p:nvPr>
        </p:nvSpPr>
        <p:spPr>
          <a:xfrm>
            <a:off x="7982775" y="5109104"/>
            <a:ext cx="3051096" cy="91795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cxnSp>
        <p:nvCxnSpPr>
          <p:cNvPr id="220" name="Google Shape;220;p20"/>
          <p:cNvCxnSpPr/>
          <p:nvPr/>
        </p:nvCxnSpPr>
        <p:spPr>
          <a:xfrm>
            <a:off x="4405831" y="2569633"/>
            <a:ext cx="0" cy="3492499"/>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221" name="Google Shape;221;p20"/>
          <p:cNvCxnSpPr/>
          <p:nvPr/>
        </p:nvCxnSpPr>
        <p:spPr>
          <a:xfrm>
            <a:off x="7797802" y="2569633"/>
            <a:ext cx="0" cy="3492499"/>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222" name="Google Shape;222;p20"/>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3" name="Google Shape;223;p20"/>
          <p:cNvSpPr txBox="1">
            <a:spLocks noGrp="1"/>
          </p:cNvSpPr>
          <p:nvPr>
            <p:ph type="ftr" idx="11"/>
          </p:nvPr>
        </p:nvSpPr>
        <p:spPr>
          <a:xfrm>
            <a:off x="561111" y="6391838"/>
            <a:ext cx="3644282" cy="3048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4" name="Google Shape;224;p2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225"/>
        <p:cNvGrpSpPr/>
        <p:nvPr/>
      </p:nvGrpSpPr>
      <p:grpSpPr>
        <a:xfrm>
          <a:off x="0" y="0"/>
          <a:ext cx="0" cy="0"/>
          <a:chOff x="0" y="0"/>
          <a:chExt cx="0" cy="0"/>
        </a:xfrm>
      </p:grpSpPr>
      <p:sp>
        <p:nvSpPr>
          <p:cNvPr id="226" name="Google Shape;226;p21"/>
          <p:cNvSpPr txBox="1">
            <a:spLocks noGrp="1"/>
          </p:cNvSpPr>
          <p:nvPr>
            <p:ph type="title"/>
          </p:nvPr>
        </p:nvSpPr>
        <p:spPr>
          <a:xfrm>
            <a:off x="1154954" y="973668"/>
            <a:ext cx="8825659" cy="70696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7" name="Google Shape;227;p21"/>
          <p:cNvSpPr txBox="1">
            <a:spLocks noGrp="1"/>
          </p:cNvSpPr>
          <p:nvPr>
            <p:ph type="body" idx="1"/>
          </p:nvPr>
        </p:nvSpPr>
        <p:spPr>
          <a:xfrm rot="5400000">
            <a:off x="3859634" y="-101179"/>
            <a:ext cx="3416300" cy="8825659"/>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228" name="Google Shape;228;p21"/>
          <p:cNvSpPr txBox="1">
            <a:spLocks noGrp="1"/>
          </p:cNvSpPr>
          <p:nvPr>
            <p:ph type="dt" idx="10"/>
          </p:nvPr>
        </p:nvSpPr>
        <p:spPr>
          <a:xfrm>
            <a:off x="10695439" y="6391838"/>
            <a:ext cx="990599" cy="304799"/>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9" name="Google Shape;229;p21"/>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0" name="Google Shape;230;p2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Вертикальный заголовок и текст" type="vertTitleAndTx">
  <p:cSld name="VERTICAL_TITLE_AND_VERTICAL_TEXT">
    <p:spTree>
      <p:nvGrpSpPr>
        <p:cNvPr id="1" name="Shape 231"/>
        <p:cNvGrpSpPr/>
        <p:nvPr/>
      </p:nvGrpSpPr>
      <p:grpSpPr>
        <a:xfrm>
          <a:off x="0" y="0"/>
          <a:ext cx="0" cy="0"/>
          <a:chOff x="0" y="0"/>
          <a:chExt cx="0" cy="0"/>
        </a:xfrm>
      </p:grpSpPr>
      <p:grpSp>
        <p:nvGrpSpPr>
          <p:cNvPr id="232" name="Google Shape;232;p22"/>
          <p:cNvGrpSpPr/>
          <p:nvPr/>
        </p:nvGrpSpPr>
        <p:grpSpPr>
          <a:xfrm>
            <a:off x="0" y="0"/>
            <a:ext cx="12192000" cy="6858000"/>
            <a:chOff x="0" y="0"/>
            <a:chExt cx="12192000" cy="6858000"/>
          </a:xfrm>
        </p:grpSpPr>
        <p:sp>
          <p:nvSpPr>
            <p:cNvPr id="233" name="Google Shape;233;p22"/>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22"/>
            <p:cNvSpPr/>
            <p:nvPr/>
          </p:nvSpPr>
          <p:spPr>
            <a:xfrm>
              <a:off x="0"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22"/>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22"/>
            <p:cNvSpPr/>
            <p:nvPr/>
          </p:nvSpPr>
          <p:spPr>
            <a:xfrm>
              <a:off x="8609012" y="5867400"/>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22"/>
            <p:cNvSpPr/>
            <p:nvPr/>
          </p:nvSpPr>
          <p:spPr>
            <a:xfrm>
              <a:off x="860901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22"/>
            <p:cNvSpPr/>
            <p:nvPr/>
          </p:nvSpPr>
          <p:spPr>
            <a:xfrm>
              <a:off x="7999412" y="8464"/>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22"/>
            <p:cNvSpPr/>
            <p:nvPr/>
          </p:nvSpPr>
          <p:spPr>
            <a:xfrm>
              <a:off x="414867" y="402165"/>
              <a:ext cx="6510866" cy="605367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22"/>
            <p:cNvSpPr/>
            <p:nvPr/>
          </p:nvSpPr>
          <p:spPr>
            <a:xfrm rot="5101749">
              <a:off x="6294738" y="457773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22"/>
            <p:cNvSpPr/>
            <p:nvPr/>
          </p:nvSpPr>
          <p:spPr>
            <a:xfrm rot="5400000">
              <a:off x="4449232"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42" name="Google Shape;242;p22"/>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43" name="Google Shape;243;p22"/>
          <p:cNvSpPr txBox="1">
            <a:spLocks noGrp="1"/>
          </p:cNvSpPr>
          <p:nvPr>
            <p:ph type="title"/>
          </p:nvPr>
        </p:nvSpPr>
        <p:spPr>
          <a:xfrm rot="5400000">
            <a:off x="6915923" y="2947780"/>
            <a:ext cx="4748590" cy="140996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4" name="Google Shape;244;p22"/>
          <p:cNvSpPr txBox="1">
            <a:spLocks noGrp="1"/>
          </p:cNvSpPr>
          <p:nvPr>
            <p:ph type="body" idx="1"/>
          </p:nvPr>
        </p:nvSpPr>
        <p:spPr>
          <a:xfrm rot="5400000">
            <a:off x="1908672" y="524749"/>
            <a:ext cx="4748590" cy="6256025"/>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245" name="Google Shape;245;p22"/>
          <p:cNvSpPr txBox="1">
            <a:spLocks noGrp="1"/>
          </p:cNvSpPr>
          <p:nvPr>
            <p:ph type="dt" idx="10"/>
          </p:nvPr>
        </p:nvSpPr>
        <p:spPr>
          <a:xfrm>
            <a:off x="10653104" y="6391838"/>
            <a:ext cx="992135" cy="304799"/>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6" name="Google Shape;246;p22"/>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7" name="Google Shape;247;p22"/>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2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1154954" y="2603500"/>
            <a:ext cx="8825659" cy="34163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39" name="Google Shape;39;p7"/>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7"/>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Заголовок раздела" type="secHead">
  <p:cSld name="SECTION_HEADER">
    <p:spTree>
      <p:nvGrpSpPr>
        <p:cNvPr id="1" name="Shape 42"/>
        <p:cNvGrpSpPr/>
        <p:nvPr/>
      </p:nvGrpSpPr>
      <p:grpSpPr>
        <a:xfrm>
          <a:off x="0" y="0"/>
          <a:ext cx="0" cy="0"/>
          <a:chOff x="0" y="0"/>
          <a:chExt cx="0" cy="0"/>
        </a:xfrm>
      </p:grpSpPr>
      <p:grpSp>
        <p:nvGrpSpPr>
          <p:cNvPr id="43" name="Google Shape;43;p8"/>
          <p:cNvGrpSpPr/>
          <p:nvPr/>
        </p:nvGrpSpPr>
        <p:grpSpPr>
          <a:xfrm>
            <a:off x="0" y="0"/>
            <a:ext cx="12192000" cy="6858000"/>
            <a:chOff x="0" y="0"/>
            <a:chExt cx="12192000" cy="6858000"/>
          </a:xfrm>
        </p:grpSpPr>
        <p:sp>
          <p:nvSpPr>
            <p:cNvPr id="44" name="Google Shape;44;p8"/>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8"/>
            <p:cNvSpPr/>
            <p:nvPr/>
          </p:nvSpPr>
          <p:spPr>
            <a:xfrm>
              <a:off x="0"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8"/>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8"/>
            <p:cNvSpPr/>
            <p:nvPr/>
          </p:nvSpPr>
          <p:spPr>
            <a:xfrm>
              <a:off x="8609012" y="5867400"/>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8"/>
            <p:cNvSpPr/>
            <p:nvPr/>
          </p:nvSpPr>
          <p:spPr>
            <a:xfrm>
              <a:off x="860901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8"/>
            <p:cNvSpPr/>
            <p:nvPr/>
          </p:nvSpPr>
          <p:spPr>
            <a:xfrm>
              <a:off x="7999412" y="8464"/>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8"/>
            <p:cNvSpPr/>
            <p:nvPr/>
          </p:nvSpPr>
          <p:spPr>
            <a:xfrm>
              <a:off x="7289800" y="402165"/>
              <a:ext cx="4478865" cy="605367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8"/>
            <p:cNvSpPr/>
            <p:nvPr/>
          </p:nvSpPr>
          <p:spPr>
            <a:xfrm rot="-5400000">
              <a:off x="3787244"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52" name="Google Shape;52;p8"/>
            <p:cNvSpPr/>
            <p:nvPr/>
          </p:nvSpPr>
          <p:spPr>
            <a:xfrm rot="-5677511">
              <a:off x="4698352"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8"/>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54" name="Google Shape;54;p8"/>
          <p:cNvSpPr txBox="1">
            <a:spLocks noGrp="1"/>
          </p:cNvSpPr>
          <p:nvPr>
            <p:ph type="title"/>
          </p:nvPr>
        </p:nvSpPr>
        <p:spPr>
          <a:xfrm>
            <a:off x="1154954" y="2677645"/>
            <a:ext cx="4351025" cy="228382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4000"/>
              <a:buFont typeface="Century Gothic"/>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
          <p:cNvSpPr txBox="1">
            <a:spLocks noGrp="1"/>
          </p:cNvSpPr>
          <p:nvPr>
            <p:ph type="body" idx="1"/>
          </p:nvPr>
        </p:nvSpPr>
        <p:spPr>
          <a:xfrm>
            <a:off x="6895559" y="2677644"/>
            <a:ext cx="3757545" cy="2283824"/>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600"/>
              <a:buNone/>
              <a:defRPr sz="2000" cap="none">
                <a:solidFill>
                  <a:srgbClr val="EE52A4"/>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56" name="Google Shape;56;p8"/>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9"/>
          <p:cNvSpPr txBox="1">
            <a:spLocks noGrp="1"/>
          </p:cNvSpPr>
          <p:nvPr>
            <p:ph type="body" idx="1"/>
          </p:nvPr>
        </p:nvSpPr>
        <p:spPr>
          <a:xfrm>
            <a:off x="1154954" y="2603500"/>
            <a:ext cx="4825158" cy="3416301"/>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63" name="Google Shape;63;p9"/>
          <p:cNvSpPr txBox="1">
            <a:spLocks noGrp="1"/>
          </p:cNvSpPr>
          <p:nvPr>
            <p:ph type="body" idx="2"/>
          </p:nvPr>
        </p:nvSpPr>
        <p:spPr>
          <a:xfrm>
            <a:off x="6208712" y="2603500"/>
            <a:ext cx="4825159" cy="34163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64" name="Google Shape;64;p9"/>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9"/>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36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0"/>
          <p:cNvSpPr txBox="1">
            <a:spLocks noGrp="1"/>
          </p:cNvSpPr>
          <p:nvPr>
            <p:ph type="body" idx="1"/>
          </p:nvPr>
        </p:nvSpPr>
        <p:spPr>
          <a:xfrm>
            <a:off x="1154954" y="2603500"/>
            <a:ext cx="4825157"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chemeClr val="accent1"/>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70" name="Google Shape;70;p10"/>
          <p:cNvSpPr txBox="1">
            <a:spLocks noGrp="1"/>
          </p:cNvSpPr>
          <p:nvPr>
            <p:ph type="body" idx="2"/>
          </p:nvPr>
        </p:nvSpPr>
        <p:spPr>
          <a:xfrm>
            <a:off x="1154954" y="3179762"/>
            <a:ext cx="4825158" cy="2840039"/>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1" name="Google Shape;71;p10"/>
          <p:cNvSpPr txBox="1">
            <a:spLocks noGrp="1"/>
          </p:cNvSpPr>
          <p:nvPr>
            <p:ph type="body" idx="3"/>
          </p:nvPr>
        </p:nvSpPr>
        <p:spPr>
          <a:xfrm>
            <a:off x="6208712" y="2603500"/>
            <a:ext cx="4825159"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chemeClr val="accent1"/>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72" name="Google Shape;72;p10"/>
          <p:cNvSpPr txBox="1">
            <a:spLocks noGrp="1"/>
          </p:cNvSpPr>
          <p:nvPr>
            <p:ph type="body" idx="4"/>
          </p:nvPr>
        </p:nvSpPr>
        <p:spPr>
          <a:xfrm>
            <a:off x="6208712" y="3179762"/>
            <a:ext cx="4825159" cy="2840039"/>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sz="1800"/>
            </a:lvl1pPr>
            <a:lvl2pPr marL="914400" lvl="1" indent="-309880" algn="l">
              <a:lnSpc>
                <a:spcPct val="100000"/>
              </a:lnSpc>
              <a:spcBef>
                <a:spcPts val="1000"/>
              </a:spcBef>
              <a:spcAft>
                <a:spcPts val="0"/>
              </a:spcAft>
              <a:buSzPts val="1280"/>
              <a:buChar char="►"/>
              <a:defRPr sz="1600"/>
            </a:lvl2pPr>
            <a:lvl3pPr marL="1371600" lvl="2" indent="-299719" algn="l">
              <a:lnSpc>
                <a:spcPct val="100000"/>
              </a:lnSpc>
              <a:spcBef>
                <a:spcPts val="1000"/>
              </a:spcBef>
              <a:spcAft>
                <a:spcPts val="0"/>
              </a:spcAft>
              <a:buSzPts val="1120"/>
              <a:buChar char="►"/>
              <a:defRPr sz="1400"/>
            </a:lvl3pPr>
            <a:lvl4pPr marL="1828800" lvl="3" indent="-289560" algn="l">
              <a:lnSpc>
                <a:spcPct val="100000"/>
              </a:lnSpc>
              <a:spcBef>
                <a:spcPts val="1000"/>
              </a:spcBef>
              <a:spcAft>
                <a:spcPts val="0"/>
              </a:spcAft>
              <a:buSzPts val="960"/>
              <a:buChar char="►"/>
              <a:defRPr sz="1200"/>
            </a:lvl4pPr>
            <a:lvl5pPr marL="2286000" lvl="4" indent="-289560" algn="l">
              <a:lnSpc>
                <a:spcPct val="100000"/>
              </a:lnSpc>
              <a:spcBef>
                <a:spcPts val="1000"/>
              </a:spcBef>
              <a:spcAft>
                <a:spcPts val="0"/>
              </a:spcAft>
              <a:buSzPts val="960"/>
              <a:buChar char="►"/>
              <a:defRPr sz="1200"/>
            </a:lvl5pPr>
            <a:lvl6pPr marL="2743200" lvl="5" indent="-289560" algn="l">
              <a:lnSpc>
                <a:spcPct val="100000"/>
              </a:lnSpc>
              <a:spcBef>
                <a:spcPts val="1000"/>
              </a:spcBef>
              <a:spcAft>
                <a:spcPts val="0"/>
              </a:spcAft>
              <a:buSzPts val="960"/>
              <a:buChar char="►"/>
              <a:defRPr sz="1200"/>
            </a:lvl6pPr>
            <a:lvl7pPr marL="3200400" lvl="6" indent="-289560" algn="l">
              <a:lnSpc>
                <a:spcPct val="100000"/>
              </a:lnSpc>
              <a:spcBef>
                <a:spcPts val="1000"/>
              </a:spcBef>
              <a:spcAft>
                <a:spcPts val="0"/>
              </a:spcAft>
              <a:buSzPts val="960"/>
              <a:buChar char="►"/>
              <a:defRPr sz="1200"/>
            </a:lvl7pPr>
            <a:lvl8pPr marL="3657600" lvl="7" indent="-289559" algn="l">
              <a:lnSpc>
                <a:spcPct val="100000"/>
              </a:lnSpc>
              <a:spcBef>
                <a:spcPts val="1000"/>
              </a:spcBef>
              <a:spcAft>
                <a:spcPts val="0"/>
              </a:spcAft>
              <a:buSzPts val="960"/>
              <a:buChar char="►"/>
              <a:defRPr sz="1200"/>
            </a:lvl8pPr>
            <a:lvl9pPr marL="4114800" lvl="8" indent="-289559" algn="l">
              <a:lnSpc>
                <a:spcPct val="100000"/>
              </a:lnSpc>
              <a:spcBef>
                <a:spcPts val="1000"/>
              </a:spcBef>
              <a:spcAft>
                <a:spcPts val="0"/>
              </a:spcAft>
              <a:buSzPts val="960"/>
              <a:buChar char="►"/>
              <a:defRPr sz="1200"/>
            </a:lvl9pPr>
          </a:lstStyle>
          <a:p>
            <a:endParaRPr/>
          </a:p>
        </p:txBody>
      </p:sp>
      <p:sp>
        <p:nvSpPr>
          <p:cNvPr id="73" name="Google Shape;73;p10"/>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0"/>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76"/>
        <p:cNvGrpSpPr/>
        <p:nvPr/>
      </p:nvGrpSpPr>
      <p:grpSpPr>
        <a:xfrm>
          <a:off x="0" y="0"/>
          <a:ext cx="0" cy="0"/>
          <a:chOff x="0" y="0"/>
          <a:chExt cx="0" cy="0"/>
        </a:xfrm>
      </p:grpSpPr>
      <p:sp>
        <p:nvSpPr>
          <p:cNvPr id="77" name="Google Shape;77;p11"/>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36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1"/>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1"/>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Пустой слайд" type="blank">
  <p:cSld name="BLANK">
    <p:spTree>
      <p:nvGrpSpPr>
        <p:cNvPr id="1" name="Shape 81"/>
        <p:cNvGrpSpPr/>
        <p:nvPr/>
      </p:nvGrpSpPr>
      <p:grpSpPr>
        <a:xfrm>
          <a:off x="0" y="0"/>
          <a:ext cx="0" cy="0"/>
          <a:chOff x="0" y="0"/>
          <a:chExt cx="0" cy="0"/>
        </a:xfrm>
      </p:grpSpPr>
      <p:sp>
        <p:nvSpPr>
          <p:cNvPr id="82" name="Google Shape;82;p12"/>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2"/>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1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Объект с подписью" type="objTx">
  <p:cSld name="OBJECT_WITH_CAPTION_TEXT">
    <p:spTree>
      <p:nvGrpSpPr>
        <p:cNvPr id="1" name="Shape 86"/>
        <p:cNvGrpSpPr/>
        <p:nvPr/>
      </p:nvGrpSpPr>
      <p:grpSpPr>
        <a:xfrm>
          <a:off x="0" y="0"/>
          <a:ext cx="0" cy="0"/>
          <a:chOff x="0" y="0"/>
          <a:chExt cx="0" cy="0"/>
        </a:xfrm>
      </p:grpSpPr>
      <p:grpSp>
        <p:nvGrpSpPr>
          <p:cNvPr id="87" name="Google Shape;87;p13"/>
          <p:cNvGrpSpPr/>
          <p:nvPr/>
        </p:nvGrpSpPr>
        <p:grpSpPr>
          <a:xfrm>
            <a:off x="0" y="0"/>
            <a:ext cx="12192000" cy="6858000"/>
            <a:chOff x="0" y="0"/>
            <a:chExt cx="12192000" cy="6858000"/>
          </a:xfrm>
        </p:grpSpPr>
        <p:sp>
          <p:nvSpPr>
            <p:cNvPr id="88" name="Google Shape;88;p13"/>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13"/>
            <p:cNvSpPr/>
            <p:nvPr/>
          </p:nvSpPr>
          <p:spPr>
            <a:xfrm>
              <a:off x="0"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13"/>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3"/>
            <p:cNvSpPr/>
            <p:nvPr/>
          </p:nvSpPr>
          <p:spPr>
            <a:xfrm>
              <a:off x="8609012" y="5867400"/>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13"/>
            <p:cNvSpPr/>
            <p:nvPr/>
          </p:nvSpPr>
          <p:spPr>
            <a:xfrm>
              <a:off x="860901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13"/>
            <p:cNvSpPr/>
            <p:nvPr/>
          </p:nvSpPr>
          <p:spPr>
            <a:xfrm>
              <a:off x="7999412" y="8464"/>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13"/>
            <p:cNvSpPr/>
            <p:nvPr/>
          </p:nvSpPr>
          <p:spPr>
            <a:xfrm>
              <a:off x="5713412" y="402165"/>
              <a:ext cx="6055253" cy="605367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13"/>
            <p:cNvSpPr/>
            <p:nvPr/>
          </p:nvSpPr>
          <p:spPr>
            <a:xfrm rot="-5677511">
              <a:off x="3140485"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13"/>
            <p:cNvSpPr/>
            <p:nvPr/>
          </p:nvSpPr>
          <p:spPr>
            <a:xfrm rot="-5400000">
              <a:off x="2229377"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97" name="Google Shape;97;p13"/>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98" name="Google Shape;98;p13"/>
          <p:cNvSpPr txBox="1">
            <a:spLocks noGrp="1"/>
          </p:cNvSpPr>
          <p:nvPr>
            <p:ph type="title"/>
          </p:nvPr>
        </p:nvSpPr>
        <p:spPr>
          <a:xfrm>
            <a:off x="1154955" y="1295400"/>
            <a:ext cx="2793158" cy="1600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2400"/>
              <a:buFont typeface="Century Gothic"/>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13"/>
          <p:cNvSpPr txBox="1">
            <a:spLocks noGrp="1"/>
          </p:cNvSpPr>
          <p:nvPr>
            <p:ph type="body" idx="1"/>
          </p:nvPr>
        </p:nvSpPr>
        <p:spPr>
          <a:xfrm>
            <a:off x="5781146" y="1447800"/>
            <a:ext cx="5190066" cy="4572000"/>
          </a:xfrm>
          <a:prstGeom prst="rect">
            <a:avLst/>
          </a:prstGeom>
          <a:noFill/>
          <a:ln>
            <a:noFill/>
          </a:ln>
        </p:spPr>
        <p:txBody>
          <a:bodyPr spcFirstLastPara="1" wrap="square" lIns="91425" tIns="45700" rIns="91425" bIns="45700" anchor="ctr"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00" name="Google Shape;100;p13"/>
          <p:cNvSpPr txBox="1">
            <a:spLocks noGrp="1"/>
          </p:cNvSpPr>
          <p:nvPr>
            <p:ph type="body" idx="2"/>
          </p:nvPr>
        </p:nvSpPr>
        <p:spPr>
          <a:xfrm>
            <a:off x="1154954" y="3129280"/>
            <a:ext cx="2793158" cy="289559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solidFill>
                  <a:srgbClr val="EE52A4"/>
                </a:solidFill>
              </a:defRPr>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01" name="Google Shape;101;p13"/>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3"/>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3"/>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1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Рисунок с подписью" type="picTx">
  <p:cSld name="PICTURE_WITH_CAPTION_TEXT">
    <p:spTree>
      <p:nvGrpSpPr>
        <p:cNvPr id="1" name="Shape 105"/>
        <p:cNvGrpSpPr/>
        <p:nvPr/>
      </p:nvGrpSpPr>
      <p:grpSpPr>
        <a:xfrm>
          <a:off x="0" y="0"/>
          <a:ext cx="0" cy="0"/>
          <a:chOff x="0" y="0"/>
          <a:chExt cx="0" cy="0"/>
        </a:xfrm>
      </p:grpSpPr>
      <p:grpSp>
        <p:nvGrpSpPr>
          <p:cNvPr id="106" name="Google Shape;106;p14"/>
          <p:cNvGrpSpPr/>
          <p:nvPr/>
        </p:nvGrpSpPr>
        <p:grpSpPr>
          <a:xfrm>
            <a:off x="0" y="0"/>
            <a:ext cx="12192000" cy="6858000"/>
            <a:chOff x="0" y="0"/>
            <a:chExt cx="12192000" cy="6858000"/>
          </a:xfrm>
        </p:grpSpPr>
        <p:sp>
          <p:nvSpPr>
            <p:cNvPr id="107" name="Google Shape;107;p14"/>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14"/>
            <p:cNvSpPr/>
            <p:nvPr/>
          </p:nvSpPr>
          <p:spPr>
            <a:xfrm>
              <a:off x="0"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14"/>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14"/>
            <p:cNvSpPr/>
            <p:nvPr/>
          </p:nvSpPr>
          <p:spPr>
            <a:xfrm>
              <a:off x="8609012" y="5867400"/>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14"/>
            <p:cNvSpPr/>
            <p:nvPr/>
          </p:nvSpPr>
          <p:spPr>
            <a:xfrm>
              <a:off x="860901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14"/>
            <p:cNvSpPr/>
            <p:nvPr/>
          </p:nvSpPr>
          <p:spPr>
            <a:xfrm>
              <a:off x="7999412" y="8464"/>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14"/>
            <p:cNvSpPr/>
            <p:nvPr/>
          </p:nvSpPr>
          <p:spPr>
            <a:xfrm>
              <a:off x="6172200" y="402165"/>
              <a:ext cx="5596465" cy="605367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14"/>
            <p:cNvSpPr/>
            <p:nvPr/>
          </p:nvSpPr>
          <p:spPr>
            <a:xfrm rot="-5677511">
              <a:off x="4203594"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14"/>
            <p:cNvSpPr/>
            <p:nvPr/>
          </p:nvSpPr>
          <p:spPr>
            <a:xfrm rot="-5400000">
              <a:off x="3295432"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16" name="Google Shape;116;p14"/>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17" name="Google Shape;117;p14"/>
          <p:cNvSpPr txBox="1">
            <a:spLocks noGrp="1"/>
          </p:cNvSpPr>
          <p:nvPr>
            <p:ph type="title"/>
          </p:nvPr>
        </p:nvSpPr>
        <p:spPr>
          <a:xfrm>
            <a:off x="1154955" y="1693333"/>
            <a:ext cx="3865134" cy="1735667"/>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2"/>
              </a:buClr>
              <a:buSzPts val="3600"/>
              <a:buFont typeface="Century Gothic"/>
              <a:buNone/>
              <a:defRPr sz="36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14"/>
          <p:cNvSpPr>
            <a:spLocks noGrp="1"/>
          </p:cNvSpPr>
          <p:nvPr>
            <p:ph type="pic" idx="2"/>
          </p:nvPr>
        </p:nvSpPr>
        <p:spPr>
          <a:xfrm>
            <a:off x="6547870" y="1143000"/>
            <a:ext cx="3227193" cy="4572000"/>
          </a:xfrm>
          <a:prstGeom prst="roundRect">
            <a:avLst>
              <a:gd name="adj" fmla="val 1858"/>
            </a:avLst>
          </a:prstGeom>
          <a:noFill/>
          <a:ln>
            <a:noFill/>
          </a:ln>
          <a:effectLst>
            <a:outerShdw blurRad="50800" dist="50800" dir="5400000" algn="tl" rotWithShape="0">
              <a:srgbClr val="000000">
                <a:alpha val="42352"/>
              </a:srgbClr>
            </a:outerShdw>
          </a:effectLst>
        </p:spPr>
      </p:sp>
      <p:sp>
        <p:nvSpPr>
          <p:cNvPr id="119" name="Google Shape;119;p14"/>
          <p:cNvSpPr txBox="1">
            <a:spLocks noGrp="1"/>
          </p:cNvSpPr>
          <p:nvPr>
            <p:ph type="body" idx="1"/>
          </p:nvPr>
        </p:nvSpPr>
        <p:spPr>
          <a:xfrm>
            <a:off x="1154954" y="3657600"/>
            <a:ext cx="3859212" cy="1371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solidFill>
                  <a:srgbClr val="EE52A4"/>
                </a:solidFill>
              </a:defRPr>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20" name="Google Shape;120;p14"/>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14"/>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14"/>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1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5"/>
          <p:cNvGrpSpPr/>
          <p:nvPr/>
        </p:nvGrpSpPr>
        <p:grpSpPr>
          <a:xfrm>
            <a:off x="0" y="0"/>
            <a:ext cx="12192000" cy="6858000"/>
            <a:chOff x="0" y="0"/>
            <a:chExt cx="12192000" cy="6858000"/>
          </a:xfrm>
        </p:grpSpPr>
        <p:sp>
          <p:nvSpPr>
            <p:cNvPr id="11" name="Google Shape;11;p5"/>
            <p:cNvSpPr/>
            <p:nvPr/>
          </p:nvSpPr>
          <p:spPr>
            <a:xfrm>
              <a:off x="0" y="0"/>
              <a:ext cx="12192000" cy="6858000"/>
            </a:xfrm>
            <a:prstGeom prst="rect">
              <a:avLst/>
            </a:prstGeom>
            <a:blipFill rotWithShape="1">
              <a:blip r:embed="rId19">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5"/>
            <p:cNvSpPr/>
            <p:nvPr/>
          </p:nvSpPr>
          <p:spPr>
            <a:xfrm>
              <a:off x="0"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5"/>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5"/>
            <p:cNvSpPr/>
            <p:nvPr/>
          </p:nvSpPr>
          <p:spPr>
            <a:xfrm>
              <a:off x="8609012" y="5867400"/>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5"/>
            <p:cNvSpPr/>
            <p:nvPr/>
          </p:nvSpPr>
          <p:spPr>
            <a:xfrm>
              <a:off x="860901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5"/>
            <p:cNvSpPr/>
            <p:nvPr/>
          </p:nvSpPr>
          <p:spPr>
            <a:xfrm>
              <a:off x="7999412" y="8464"/>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5"/>
            <p:cNvSpPr/>
            <p:nvPr/>
          </p:nvSpPr>
          <p:spPr>
            <a:xfrm rot="-589932">
              <a:off x="8490951" y="17975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5"/>
            <p:cNvSpPr/>
            <p:nvPr/>
          </p:nvSpPr>
          <p:spPr>
            <a:xfrm>
              <a:off x="459506" y="1866405"/>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9" name="Google Shape;19;p5"/>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0" name="Google Shape;20;p5"/>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lt2"/>
              </a:buClr>
              <a:buSzPts val="3600"/>
              <a:buFont typeface="Century Gothic"/>
              <a:buNone/>
              <a:defRPr sz="3600" b="0"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21" name="Google Shape;21;p5"/>
          <p:cNvSpPr txBox="1">
            <a:spLocks noGrp="1"/>
          </p:cNvSpPr>
          <p:nvPr>
            <p:ph type="body" idx="1"/>
          </p:nvPr>
        </p:nvSpPr>
        <p:spPr>
          <a:xfrm>
            <a:off x="1154954" y="2603500"/>
            <a:ext cx="8761413" cy="3416300"/>
          </a:xfrm>
          <a:prstGeom prst="rect">
            <a:avLst/>
          </a:prstGeom>
          <a:noFill/>
          <a:ln>
            <a:noFill/>
          </a:ln>
        </p:spPr>
        <p:txBody>
          <a:bodyPr spcFirstLastPara="1" wrap="square" lIns="91425" tIns="45700" rIns="91425" bIns="45700" anchor="t" anchorCtr="0">
            <a:normAutofit/>
          </a:bodyPr>
          <a:lstStyle>
            <a:lvl1pPr marL="457200" marR="0" lvl="0" indent="-320040" algn="l" rtl="0">
              <a:lnSpc>
                <a:spcPct val="100000"/>
              </a:lnSpc>
              <a:spcBef>
                <a:spcPts val="1000"/>
              </a:spcBef>
              <a:spcAft>
                <a:spcPts val="0"/>
              </a:spcAft>
              <a:buClr>
                <a:schemeClr val="accent1"/>
              </a:buClr>
              <a:buSzPts val="1440"/>
              <a:buFont typeface="Noto San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lnSpc>
                <a:spcPct val="100000"/>
              </a:lnSpc>
              <a:spcBef>
                <a:spcPts val="1000"/>
              </a:spcBef>
              <a:spcAft>
                <a:spcPts val="0"/>
              </a:spcAft>
              <a:buClr>
                <a:schemeClr val="accent1"/>
              </a:buClr>
              <a:buSzPts val="1280"/>
              <a:buFont typeface="Noto San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lnSpc>
                <a:spcPct val="100000"/>
              </a:lnSpc>
              <a:spcBef>
                <a:spcPts val="1000"/>
              </a:spcBef>
              <a:spcAft>
                <a:spcPts val="0"/>
              </a:spcAft>
              <a:buClr>
                <a:schemeClr val="accent1"/>
              </a:buClr>
              <a:buSzPts val="1120"/>
              <a:buFont typeface="Noto San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lnSpc>
                <a:spcPct val="100000"/>
              </a:lnSpc>
              <a:spcBef>
                <a:spcPts val="1000"/>
              </a:spcBef>
              <a:spcAft>
                <a:spcPts val="0"/>
              </a:spcAft>
              <a:buClr>
                <a:schemeClr val="accent1"/>
              </a:buClr>
              <a:buSzPts val="960"/>
              <a:buFont typeface="Noto San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lnSpc>
                <a:spcPct val="100000"/>
              </a:lnSpc>
              <a:spcBef>
                <a:spcPts val="1000"/>
              </a:spcBef>
              <a:spcAft>
                <a:spcPts val="0"/>
              </a:spcAft>
              <a:buClr>
                <a:schemeClr val="accent1"/>
              </a:buClr>
              <a:buSzPts val="960"/>
              <a:buFont typeface="Noto San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lnSpc>
                <a:spcPct val="100000"/>
              </a:lnSpc>
              <a:spcBef>
                <a:spcPts val="1000"/>
              </a:spcBef>
              <a:spcAft>
                <a:spcPts val="0"/>
              </a:spcAft>
              <a:buClr>
                <a:schemeClr val="accent1"/>
              </a:buClr>
              <a:buSzPts val="960"/>
              <a:buFont typeface="Noto San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lnSpc>
                <a:spcPct val="100000"/>
              </a:lnSpc>
              <a:spcBef>
                <a:spcPts val="1000"/>
              </a:spcBef>
              <a:spcAft>
                <a:spcPts val="0"/>
              </a:spcAft>
              <a:buClr>
                <a:schemeClr val="accent1"/>
              </a:buClr>
              <a:buSzPts val="960"/>
              <a:buFont typeface="Noto San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lnSpc>
                <a:spcPct val="100000"/>
              </a:lnSpc>
              <a:spcBef>
                <a:spcPts val="1000"/>
              </a:spcBef>
              <a:spcAft>
                <a:spcPts val="0"/>
              </a:spcAft>
              <a:buClr>
                <a:schemeClr val="accent1"/>
              </a:buClr>
              <a:buSzPts val="960"/>
              <a:buFont typeface="Noto San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lnSpc>
                <a:spcPct val="100000"/>
              </a:lnSpc>
              <a:spcBef>
                <a:spcPts val="1000"/>
              </a:spcBef>
              <a:spcAft>
                <a:spcPts val="0"/>
              </a:spcAft>
              <a:buClr>
                <a:schemeClr val="accent1"/>
              </a:buClr>
              <a:buSzPts val="960"/>
              <a:buFont typeface="Noto San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2" name="Google Shape;22;p5"/>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1" i="0" u="none" strike="noStrike" cap="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3" name="Google Shape;23;p5"/>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1" i="0" u="none" strike="noStrike" cap="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4" name="Google Shape;24;p5"/>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iki.rssi.r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agat-roscosmos.ru/" TargetMode="External"/><Relationship Id="rId5" Type="http://schemas.openxmlformats.org/officeDocument/2006/relationships/hyperlink" Target="https://en.roscosmos.ru/" TargetMode="External"/><Relationship Id="rId4" Type="http://schemas.openxmlformats.org/officeDocument/2006/relationships/hyperlink" Target="https://keldysh.r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osmos.msu.ru/pk_foreig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osmos.msu.ru/pk_foreig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
          <p:cNvSpPr txBox="1">
            <a:spLocks noGrp="1"/>
          </p:cNvSpPr>
          <p:nvPr>
            <p:ph type="ctrTitle"/>
          </p:nvPr>
        </p:nvSpPr>
        <p:spPr>
          <a:xfrm>
            <a:off x="1053889" y="2253925"/>
            <a:ext cx="10084200" cy="20028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2"/>
              </a:buClr>
              <a:buSzPts val="5400"/>
              <a:buFont typeface="Comfortaa"/>
              <a:buNone/>
            </a:pPr>
            <a:r>
              <a:rPr lang="ru-RU" b="1" dirty="0">
                <a:latin typeface="Times New Roman" panose="02020603050405020304" pitchFamily="18" charset="0"/>
                <a:ea typeface="Comfortaa"/>
                <a:cs typeface="Times New Roman" panose="02020603050405020304" pitchFamily="18" charset="0"/>
                <a:sym typeface="Comfortaa"/>
              </a:rPr>
              <a:t>ФКИ</a:t>
            </a:r>
            <a:br>
              <a:rPr lang="ru-RU" b="1" dirty="0">
                <a:latin typeface="Times New Roman" panose="02020603050405020304" pitchFamily="18" charset="0"/>
                <a:ea typeface="Comfortaa"/>
                <a:cs typeface="Times New Roman" panose="02020603050405020304" pitchFamily="18" charset="0"/>
                <a:sym typeface="Comfortaa"/>
              </a:rPr>
            </a:br>
            <a:endParaRPr b="1" dirty="0">
              <a:latin typeface="Times New Roman" panose="02020603050405020304" pitchFamily="18" charset="0"/>
              <a:ea typeface="Comfortaa"/>
              <a:cs typeface="Times New Roman" panose="02020603050405020304" pitchFamily="18" charset="0"/>
              <a:sym typeface="Comfortaa"/>
            </a:endParaRPr>
          </a:p>
        </p:txBody>
      </p:sp>
      <p:sp>
        <p:nvSpPr>
          <p:cNvPr id="255" name="Google Shape;255;p1"/>
          <p:cNvSpPr txBox="1">
            <a:spLocks noGrp="1"/>
          </p:cNvSpPr>
          <p:nvPr>
            <p:ph type="subTitle" idx="1"/>
          </p:nvPr>
        </p:nvSpPr>
        <p:spPr>
          <a:xfrm>
            <a:off x="1111413" y="3354932"/>
            <a:ext cx="10084199" cy="14127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40"/>
              <a:buNone/>
            </a:pPr>
            <a:r>
              <a:rPr lang="ru-RU" sz="3200" b="1" dirty="0">
                <a:solidFill>
                  <a:srgbClr val="EAD1DC"/>
                </a:solidFill>
                <a:latin typeface="Times New Roman" panose="02020603050405020304" pitchFamily="18" charset="0"/>
                <a:cs typeface="Times New Roman" panose="02020603050405020304" pitchFamily="18" charset="0"/>
              </a:rPr>
              <a:t>ФАКУЛЬТЕТ КОСМИЧЕСКИХ ИССЛЕДОВАНИЙ</a:t>
            </a:r>
            <a:endParaRPr sz="3200" b="1" dirty="0">
              <a:latin typeface="Times New Roman" panose="02020603050405020304" pitchFamily="18" charset="0"/>
              <a:cs typeface="Times New Roman" panose="02020603050405020304" pitchFamily="18" charset="0"/>
            </a:endParaRPr>
          </a:p>
          <a:p>
            <a:pPr marL="0" lvl="0" indent="0" algn="l" rtl="0">
              <a:lnSpc>
                <a:spcPct val="100000"/>
              </a:lnSpc>
              <a:spcBef>
                <a:spcPts val="0"/>
              </a:spcBef>
              <a:spcAft>
                <a:spcPts val="0"/>
              </a:spcAft>
              <a:buSzPts val="1440"/>
              <a:buNone/>
            </a:pPr>
            <a:r>
              <a:rPr lang="en-US" sz="3200" b="1" dirty="0">
                <a:latin typeface="Times New Roman" panose="02020603050405020304" pitchFamily="18" charset="0"/>
                <a:ea typeface="Comfortaa"/>
                <a:cs typeface="Times New Roman" panose="02020603050405020304" pitchFamily="18" charset="0"/>
                <a:sym typeface="Comfortaa"/>
              </a:rPr>
              <a:t>THE FACULTY OF SPACE RESEARCH</a:t>
            </a:r>
            <a:endParaRPr sz="3200" b="1" dirty="0">
              <a:latin typeface="Times New Roman" panose="02020603050405020304" pitchFamily="18" charset="0"/>
              <a:ea typeface="Comfortaa"/>
              <a:cs typeface="Times New Roman" panose="02020603050405020304" pitchFamily="18" charset="0"/>
              <a:sym typeface="Comfortaa"/>
            </a:endParaRPr>
          </a:p>
          <a:p>
            <a:pPr marL="0" lvl="0" indent="0" algn="l" rtl="0">
              <a:lnSpc>
                <a:spcPct val="100000"/>
              </a:lnSpc>
              <a:spcBef>
                <a:spcPts val="0"/>
              </a:spcBef>
              <a:spcAft>
                <a:spcPts val="0"/>
              </a:spcAft>
              <a:buSzPts val="1440"/>
              <a:buNone/>
            </a:pPr>
            <a:endParaRPr sz="3200" b="1" dirty="0">
              <a:solidFill>
                <a:srgbClr val="EAD1DC"/>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g1b5e56ca6ee_0_19"/>
          <p:cNvSpPr txBox="1">
            <a:spLocks noGrp="1"/>
          </p:cNvSpPr>
          <p:nvPr>
            <p:ph type="title"/>
          </p:nvPr>
        </p:nvSpPr>
        <p:spPr>
          <a:xfrm>
            <a:off x="1154949" y="848593"/>
            <a:ext cx="10392300" cy="98868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3600"/>
              <a:buFont typeface="Comfortaa"/>
              <a:buNone/>
            </a:pPr>
            <a:r>
              <a:rPr lang="ru-RU" b="1" dirty="0">
                <a:latin typeface="Times New Roman" panose="02020603050405020304" pitchFamily="18" charset="0"/>
                <a:ea typeface="Comfortaa"/>
                <a:cs typeface="Times New Roman" panose="02020603050405020304" pitchFamily="18" charset="0"/>
                <a:sym typeface="Comfortaa"/>
              </a:rPr>
              <a:t>Контакты</a:t>
            </a:r>
            <a:endParaRPr b="1" dirty="0">
              <a:latin typeface="Times New Roman" panose="02020603050405020304" pitchFamily="18" charset="0"/>
              <a:ea typeface="Comfortaa"/>
              <a:cs typeface="Times New Roman" panose="02020603050405020304" pitchFamily="18" charset="0"/>
              <a:sym typeface="Comfortaa"/>
            </a:endParaRPr>
          </a:p>
          <a:p>
            <a:pPr marL="0" lvl="0" indent="0" algn="l" rtl="0">
              <a:lnSpc>
                <a:spcPct val="100000"/>
              </a:lnSpc>
              <a:spcBef>
                <a:spcPts val="0"/>
              </a:spcBef>
              <a:spcAft>
                <a:spcPts val="0"/>
              </a:spcAft>
              <a:buClr>
                <a:schemeClr val="lt2"/>
              </a:buClr>
              <a:buSzPts val="3600"/>
              <a:buFont typeface="Comfortaa"/>
              <a:buNone/>
            </a:pPr>
            <a:r>
              <a:rPr lang="en-US" b="1" dirty="0">
                <a:latin typeface="Times New Roman" panose="02020603050405020304" pitchFamily="18" charset="0"/>
                <a:ea typeface="Comfortaa"/>
                <a:cs typeface="Times New Roman" panose="02020603050405020304" pitchFamily="18" charset="0"/>
                <a:sym typeface="Comfortaa"/>
              </a:rPr>
              <a:t>Contacts</a:t>
            </a:r>
            <a:endParaRPr b="1" dirty="0">
              <a:latin typeface="Times New Roman" panose="02020603050405020304" pitchFamily="18" charset="0"/>
              <a:ea typeface="Comfortaa"/>
              <a:cs typeface="Times New Roman" panose="02020603050405020304" pitchFamily="18" charset="0"/>
              <a:sym typeface="Comfortaa"/>
            </a:endParaRPr>
          </a:p>
        </p:txBody>
      </p:sp>
      <p:sp>
        <p:nvSpPr>
          <p:cNvPr id="321" name="Google Shape;321;g1b5e56ca6ee_0_19"/>
          <p:cNvSpPr txBox="1"/>
          <p:nvPr/>
        </p:nvSpPr>
        <p:spPr>
          <a:xfrm>
            <a:off x="304879" y="2483926"/>
            <a:ext cx="6776403" cy="3847946"/>
          </a:xfrm>
          <a:prstGeom prst="rect">
            <a:avLst/>
          </a:prstGeom>
          <a:noFill/>
          <a:ln>
            <a:noFill/>
          </a:ln>
        </p:spPr>
        <p:txBody>
          <a:bodyPr spcFirstLastPara="1" wrap="square" lIns="91425" tIns="91425" rIns="91425" bIns="91425" anchor="t" anchorCtr="0">
            <a:spAutoFit/>
          </a:bodyPr>
          <a:lstStyle/>
          <a:p>
            <a:pPr marL="457200" lvl="0" indent="-412750" algn="l" rtl="0">
              <a:lnSpc>
                <a:spcPct val="115000"/>
              </a:lnSpc>
              <a:spcBef>
                <a:spcPts val="0"/>
              </a:spcBef>
              <a:spcAft>
                <a:spcPts val="0"/>
              </a:spcAft>
              <a:buClr>
                <a:schemeClr val="accent1"/>
              </a:buClr>
              <a:buSzPts val="2900"/>
              <a:buFont typeface="Comfortaa"/>
              <a:buChar char="●"/>
            </a:pPr>
            <a:r>
              <a:rPr lang="ru-RU" sz="2300" dirty="0">
                <a:solidFill>
                  <a:schemeClr val="dk1"/>
                </a:solidFill>
                <a:latin typeface="Times New Roman" panose="02020603050405020304" pitchFamily="18" charset="0"/>
                <a:ea typeface="Comfortaa"/>
                <a:cs typeface="Times New Roman" panose="02020603050405020304" pitchFamily="18" charset="0"/>
                <a:sym typeface="Comfortaa"/>
              </a:rPr>
              <a:t>https://cosmos.msu.ru/pk_foreign</a:t>
            </a:r>
            <a:endParaRPr sz="2300" dirty="0">
              <a:solidFill>
                <a:schemeClr val="dk1"/>
              </a:solidFill>
              <a:latin typeface="Times New Roman" panose="02020603050405020304" pitchFamily="18" charset="0"/>
              <a:ea typeface="Comfortaa"/>
              <a:cs typeface="Times New Roman" panose="02020603050405020304" pitchFamily="18" charset="0"/>
              <a:sym typeface="Comfortaa"/>
            </a:endParaRPr>
          </a:p>
          <a:p>
            <a:pPr marL="457200" lvl="0" indent="-412750" algn="l" rtl="0">
              <a:lnSpc>
                <a:spcPct val="115000"/>
              </a:lnSpc>
              <a:spcBef>
                <a:spcPts val="0"/>
              </a:spcBef>
              <a:spcAft>
                <a:spcPts val="0"/>
              </a:spcAft>
              <a:buClr>
                <a:schemeClr val="accent1"/>
              </a:buClr>
              <a:buSzPts val="2900"/>
              <a:buFont typeface="Comfortaa"/>
              <a:buChar char="●"/>
            </a:pPr>
            <a:r>
              <a:rPr lang="ru-RU" sz="2300" dirty="0">
                <a:solidFill>
                  <a:schemeClr val="dk1"/>
                </a:solidFill>
                <a:latin typeface="Times New Roman" panose="02020603050405020304" pitchFamily="18" charset="0"/>
                <a:ea typeface="Comfortaa"/>
                <a:cs typeface="Times New Roman" panose="02020603050405020304" pitchFamily="18" charset="0"/>
                <a:sym typeface="Comfortaa"/>
              </a:rPr>
              <a:t>https://t.me/foreign_cosmos_msu</a:t>
            </a:r>
            <a:endParaRPr sz="2300" dirty="0">
              <a:solidFill>
                <a:schemeClr val="dk1"/>
              </a:solidFill>
              <a:latin typeface="Times New Roman" panose="02020603050405020304" pitchFamily="18" charset="0"/>
              <a:ea typeface="Comfortaa"/>
              <a:cs typeface="Times New Roman" panose="02020603050405020304" pitchFamily="18" charset="0"/>
              <a:sym typeface="Comfortaa"/>
            </a:endParaRPr>
          </a:p>
          <a:p>
            <a:pPr marL="457200" lvl="0" indent="-412750" algn="l" rtl="0">
              <a:lnSpc>
                <a:spcPct val="115000"/>
              </a:lnSpc>
              <a:spcBef>
                <a:spcPts val="0"/>
              </a:spcBef>
              <a:spcAft>
                <a:spcPts val="0"/>
              </a:spcAft>
              <a:buClr>
                <a:schemeClr val="accent1"/>
              </a:buClr>
              <a:buSzPts val="2900"/>
              <a:buFont typeface="Comfortaa"/>
              <a:buChar char="●"/>
            </a:pPr>
            <a:r>
              <a:rPr lang="ru-RU" sz="2300" dirty="0">
                <a:solidFill>
                  <a:schemeClr val="dk1"/>
                </a:solidFill>
                <a:latin typeface="Times New Roman" panose="02020603050405020304" pitchFamily="18" charset="0"/>
                <a:ea typeface="Comfortaa"/>
                <a:cs typeface="Times New Roman" panose="02020603050405020304" pitchFamily="18" charset="0"/>
                <a:sym typeface="Comfortaa"/>
              </a:rPr>
              <a:t>+7 (995) 900-85-32</a:t>
            </a:r>
            <a:endParaRPr sz="2300" dirty="0">
              <a:solidFill>
                <a:schemeClr val="dk1"/>
              </a:solidFill>
              <a:latin typeface="Times New Roman" panose="02020603050405020304" pitchFamily="18" charset="0"/>
              <a:ea typeface="Comfortaa"/>
              <a:cs typeface="Times New Roman" panose="02020603050405020304" pitchFamily="18" charset="0"/>
              <a:sym typeface="Comfortaa"/>
            </a:endParaRPr>
          </a:p>
          <a:p>
            <a:pPr marL="457200" lvl="0" indent="-412750" algn="l" rtl="0">
              <a:lnSpc>
                <a:spcPct val="115000"/>
              </a:lnSpc>
              <a:spcBef>
                <a:spcPts val="0"/>
              </a:spcBef>
              <a:spcAft>
                <a:spcPts val="0"/>
              </a:spcAft>
              <a:buClr>
                <a:schemeClr val="accent1"/>
              </a:buClr>
              <a:buSzPts val="2900"/>
              <a:buFont typeface="Comfortaa"/>
              <a:buChar char="●"/>
            </a:pPr>
            <a:r>
              <a:rPr lang="ru-RU" sz="2300" dirty="0">
                <a:solidFill>
                  <a:schemeClr val="dk1"/>
                </a:solidFill>
                <a:latin typeface="Times New Roman" panose="02020603050405020304" pitchFamily="18" charset="0"/>
                <a:ea typeface="Comfortaa"/>
                <a:cs typeface="Times New Roman" panose="02020603050405020304" pitchFamily="18" charset="0"/>
                <a:sym typeface="Comfortaa"/>
              </a:rPr>
              <a:t>pk@cosmos.msu.ru</a:t>
            </a:r>
            <a:endParaRPr sz="2300" dirty="0">
              <a:solidFill>
                <a:schemeClr val="dk1"/>
              </a:solidFill>
              <a:latin typeface="Times New Roman" panose="02020603050405020304" pitchFamily="18" charset="0"/>
              <a:ea typeface="Comfortaa"/>
              <a:cs typeface="Times New Roman" panose="02020603050405020304" pitchFamily="18" charset="0"/>
              <a:sym typeface="Comfortaa"/>
            </a:endParaRPr>
          </a:p>
          <a:p>
            <a:pPr marL="457200" lvl="0" indent="-412750" algn="l" rtl="0">
              <a:lnSpc>
                <a:spcPct val="115000"/>
              </a:lnSpc>
              <a:spcBef>
                <a:spcPts val="0"/>
              </a:spcBef>
              <a:spcAft>
                <a:spcPts val="0"/>
              </a:spcAft>
              <a:buClr>
                <a:schemeClr val="accent1"/>
              </a:buClr>
              <a:buSzPts val="2900"/>
              <a:buFont typeface="Comfortaa"/>
              <a:buChar char="●"/>
            </a:pPr>
            <a:r>
              <a:rPr lang="ru-RU" sz="2300" dirty="0" err="1">
                <a:solidFill>
                  <a:schemeClr val="dk1"/>
                </a:solidFill>
                <a:latin typeface="Times New Roman" panose="02020603050405020304" pitchFamily="18" charset="0"/>
                <a:ea typeface="Comfortaa"/>
                <a:cs typeface="Times New Roman" panose="02020603050405020304" pitchFamily="18" charset="0"/>
                <a:sym typeface="Comfortaa"/>
              </a:rPr>
              <a:t>Wechat</a:t>
            </a:r>
            <a:r>
              <a:rPr lang="ru-RU" sz="2300" dirty="0">
                <a:solidFill>
                  <a:schemeClr val="dk1"/>
                </a:solidFill>
                <a:latin typeface="Times New Roman" panose="02020603050405020304" pitchFamily="18" charset="0"/>
                <a:ea typeface="Comfortaa"/>
                <a:cs typeface="Times New Roman" panose="02020603050405020304" pitchFamily="18" charset="0"/>
                <a:sym typeface="Comfortaa"/>
              </a:rPr>
              <a:t>: </a:t>
            </a:r>
            <a:r>
              <a:rPr lang="ru-RU" sz="2300" dirty="0" err="1">
                <a:solidFill>
                  <a:schemeClr val="dk1"/>
                </a:solidFill>
                <a:latin typeface="Times New Roman" panose="02020603050405020304" pitchFamily="18" charset="0"/>
                <a:ea typeface="Comfortaa"/>
                <a:cs typeface="Times New Roman" panose="02020603050405020304" pitchFamily="18" charset="0"/>
                <a:sym typeface="Comfortaa"/>
              </a:rPr>
              <a:t>MrSkonr</a:t>
            </a:r>
            <a:r>
              <a:rPr lang="ru-RU" sz="2300" dirty="0">
                <a:solidFill>
                  <a:schemeClr val="dk1"/>
                </a:solidFill>
                <a:latin typeface="Times New Roman" panose="02020603050405020304" pitchFamily="18" charset="0"/>
                <a:ea typeface="Comfortaa"/>
                <a:cs typeface="Times New Roman" panose="02020603050405020304" pitchFamily="18" charset="0"/>
                <a:sym typeface="Comfortaa"/>
              </a:rPr>
              <a:t>, </a:t>
            </a:r>
            <a:r>
              <a:rPr lang="ru-RU" sz="2300" dirty="0" err="1">
                <a:solidFill>
                  <a:schemeClr val="dk1"/>
                </a:solidFill>
                <a:latin typeface="Times New Roman" panose="02020603050405020304" pitchFamily="18" charset="0"/>
                <a:ea typeface="Comfortaa"/>
                <a:cs typeface="Times New Roman" panose="02020603050405020304" pitchFamily="18" charset="0"/>
                <a:sym typeface="Comfortaa"/>
              </a:rPr>
              <a:t>Zhiteneva</a:t>
            </a:r>
            <a:endParaRPr lang="en-US" sz="2300" dirty="0">
              <a:solidFill>
                <a:schemeClr val="dk1"/>
              </a:solidFill>
              <a:latin typeface="Times New Roman" panose="02020603050405020304" pitchFamily="18" charset="0"/>
              <a:ea typeface="Comfortaa"/>
              <a:cs typeface="Times New Roman" panose="02020603050405020304" pitchFamily="18" charset="0"/>
              <a:sym typeface="Comfortaa"/>
            </a:endParaRPr>
          </a:p>
          <a:p>
            <a:pPr marL="457200" lvl="0" indent="-412750" algn="l" rtl="0">
              <a:lnSpc>
                <a:spcPct val="115000"/>
              </a:lnSpc>
              <a:spcBef>
                <a:spcPts val="0"/>
              </a:spcBef>
              <a:spcAft>
                <a:spcPts val="0"/>
              </a:spcAft>
              <a:buClr>
                <a:schemeClr val="accent1"/>
              </a:buClr>
              <a:buSzPts val="2900"/>
              <a:buFont typeface="Comfortaa"/>
              <a:buChar char="●"/>
            </a:pPr>
            <a:endParaRPr lang="en-US" sz="2300" dirty="0">
              <a:solidFill>
                <a:schemeClr val="dk1"/>
              </a:solidFill>
              <a:latin typeface="Times New Roman" panose="02020603050405020304" pitchFamily="18" charset="0"/>
              <a:ea typeface="Comfortaa"/>
              <a:cs typeface="Times New Roman" panose="02020603050405020304" pitchFamily="18" charset="0"/>
              <a:sym typeface="Comfortaa"/>
            </a:endParaRPr>
          </a:p>
          <a:p>
            <a:pPr marL="44450" lvl="0" algn="ctr" rtl="0">
              <a:lnSpc>
                <a:spcPct val="115000"/>
              </a:lnSpc>
              <a:spcBef>
                <a:spcPts val="0"/>
              </a:spcBef>
              <a:spcAft>
                <a:spcPts val="0"/>
              </a:spcAft>
              <a:buClr>
                <a:schemeClr val="accent1"/>
              </a:buClr>
              <a:buSzPts val="2900"/>
            </a:pPr>
            <a:r>
              <a:rPr lang="en-US" sz="2300" b="1" dirty="0">
                <a:solidFill>
                  <a:schemeClr val="dk1"/>
                </a:solidFill>
                <a:latin typeface="Times New Roman" panose="02020603050405020304" pitchFamily="18" charset="0"/>
                <a:ea typeface="Comfortaa"/>
                <a:cs typeface="Times New Roman" panose="02020603050405020304" pitchFamily="18" charset="0"/>
                <a:sym typeface="Comfortaa"/>
              </a:rPr>
              <a:t>Looking forward to seeing you in the Faculty of Space Research!</a:t>
            </a:r>
          </a:p>
          <a:p>
            <a:pPr marL="44450" lvl="0" algn="ctr" rtl="0">
              <a:lnSpc>
                <a:spcPct val="115000"/>
              </a:lnSpc>
              <a:spcBef>
                <a:spcPts val="0"/>
              </a:spcBef>
              <a:spcAft>
                <a:spcPts val="0"/>
              </a:spcAft>
              <a:buClr>
                <a:schemeClr val="accent1"/>
              </a:buClr>
              <a:buSzPts val="2900"/>
            </a:pPr>
            <a:r>
              <a:rPr lang="ru-RU" sz="2300" b="1" dirty="0">
                <a:solidFill>
                  <a:schemeClr val="dk1"/>
                </a:solidFill>
                <a:latin typeface="Times New Roman" panose="02020603050405020304" pitchFamily="18" charset="0"/>
                <a:ea typeface="Comfortaa"/>
                <a:cs typeface="Times New Roman" panose="02020603050405020304" pitchFamily="18" charset="0"/>
                <a:sym typeface="Comfortaa"/>
              </a:rPr>
              <a:t>Ждем вас на ФКИ!</a:t>
            </a:r>
            <a:endParaRPr sz="2300" b="1" dirty="0">
              <a:solidFill>
                <a:schemeClr val="dk1"/>
              </a:solidFill>
              <a:latin typeface="Times New Roman" panose="02020603050405020304" pitchFamily="18" charset="0"/>
              <a:ea typeface="Comfortaa"/>
              <a:cs typeface="Times New Roman" panose="02020603050405020304" pitchFamily="18" charset="0"/>
              <a:sym typeface="Comfortaa"/>
            </a:endParaRPr>
          </a:p>
        </p:txBody>
      </p:sp>
      <p:pic>
        <p:nvPicPr>
          <p:cNvPr id="322" name="Google Shape;322;g1b5e56ca6ee_0_19"/>
          <p:cNvPicPr preferRelativeResize="0"/>
          <p:nvPr/>
        </p:nvPicPr>
        <p:blipFill>
          <a:blip r:embed="rId3">
            <a:alphaModFix/>
          </a:blip>
          <a:stretch>
            <a:fillRect/>
          </a:stretch>
        </p:blipFill>
        <p:spPr>
          <a:xfrm>
            <a:off x="7309675" y="2659000"/>
            <a:ext cx="3497799" cy="34977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
          <p:cNvSpPr txBox="1">
            <a:spLocks noGrp="1"/>
          </p:cNvSpPr>
          <p:nvPr>
            <p:ph type="title"/>
          </p:nvPr>
        </p:nvSpPr>
        <p:spPr>
          <a:xfrm>
            <a:off x="1154954" y="541421"/>
            <a:ext cx="10413654" cy="131144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3600"/>
              <a:buFont typeface="Comfortaa"/>
              <a:buNone/>
            </a:pPr>
            <a:r>
              <a:rPr lang="ru-RU" b="1" dirty="0">
                <a:latin typeface="Times New Roman" panose="02020603050405020304" pitchFamily="18" charset="0"/>
                <a:ea typeface="Comfortaa"/>
                <a:cs typeface="Times New Roman" panose="02020603050405020304" pitchFamily="18" charset="0"/>
                <a:sym typeface="Comfortaa"/>
              </a:rPr>
              <a:t>Магистратура и аспирантура</a:t>
            </a:r>
            <a:br>
              <a:rPr lang="ru-RU" b="1" dirty="0">
                <a:latin typeface="Times New Roman" panose="02020603050405020304" pitchFamily="18" charset="0"/>
                <a:ea typeface="Comfortaa"/>
                <a:cs typeface="Times New Roman" panose="02020603050405020304" pitchFamily="18" charset="0"/>
                <a:sym typeface="Comfortaa"/>
              </a:rPr>
            </a:br>
            <a:r>
              <a:rPr lang="en-US" b="1" dirty="0">
                <a:latin typeface="Times New Roman" panose="02020603050405020304" pitchFamily="18" charset="0"/>
                <a:ea typeface="Comfortaa"/>
                <a:cs typeface="Times New Roman" panose="02020603050405020304" pitchFamily="18" charset="0"/>
                <a:sym typeface="Comfortaa"/>
              </a:rPr>
              <a:t>Master’s degree &amp; PhD</a:t>
            </a:r>
            <a:endParaRPr b="1" dirty="0">
              <a:latin typeface="Times New Roman" panose="02020603050405020304" pitchFamily="18" charset="0"/>
              <a:cs typeface="Times New Roman" panose="02020603050405020304" pitchFamily="18" charset="0"/>
            </a:endParaRPr>
          </a:p>
        </p:txBody>
      </p:sp>
      <p:sp>
        <p:nvSpPr>
          <p:cNvPr id="262" name="Google Shape;262;p2"/>
          <p:cNvSpPr txBox="1"/>
          <p:nvPr/>
        </p:nvSpPr>
        <p:spPr>
          <a:xfrm>
            <a:off x="442571" y="2072105"/>
            <a:ext cx="10987427" cy="4785895"/>
          </a:xfrm>
          <a:prstGeom prst="rect">
            <a:avLst/>
          </a:prstGeom>
          <a:noFill/>
          <a:ln>
            <a:noFill/>
          </a:ln>
        </p:spPr>
        <p:txBody>
          <a:bodyPr spcFirstLastPara="1" wrap="square" lIns="91425" tIns="91425" rIns="91425" bIns="91425" anchor="t" anchorCtr="0">
            <a:spAutoFit/>
          </a:bodyPr>
          <a:lstStyle/>
          <a:p>
            <a:pPr marL="69850" marR="0" lvl="0" indent="0" algn="l" rtl="0">
              <a:lnSpc>
                <a:spcPct val="115000"/>
              </a:lnSpc>
              <a:spcBef>
                <a:spcPts val="0"/>
              </a:spcBef>
              <a:spcAft>
                <a:spcPts val="0"/>
              </a:spcAft>
              <a:buNone/>
            </a:pPr>
            <a:r>
              <a:rPr lang="ru-RU" sz="2000" b="1" i="0" u="sng" strike="noStrike" cap="none" dirty="0">
                <a:solidFill>
                  <a:srgbClr val="000000"/>
                </a:solidFill>
                <a:latin typeface="Times New Roman" panose="02020603050405020304" pitchFamily="18" charset="0"/>
                <a:ea typeface="Comfortaa"/>
                <a:cs typeface="Times New Roman" panose="02020603050405020304" pitchFamily="18" charset="0"/>
                <a:sym typeface="Comfortaa"/>
              </a:rPr>
              <a:t>Магистратура (2 года)</a:t>
            </a:r>
            <a:r>
              <a:rPr lang="en-US" sz="2000" b="1" i="0" u="sng" strike="noStrike" cap="none" dirty="0">
                <a:solidFill>
                  <a:srgbClr val="000000"/>
                </a:solidFill>
                <a:latin typeface="Times New Roman" panose="02020603050405020304" pitchFamily="18" charset="0"/>
                <a:ea typeface="Comfortaa"/>
                <a:cs typeface="Times New Roman" panose="02020603050405020304" pitchFamily="18" charset="0"/>
                <a:sym typeface="Comfortaa"/>
              </a:rPr>
              <a:t> </a:t>
            </a:r>
            <a:r>
              <a:rPr lang="ru-RU" sz="2000" b="1" i="0" u="sng" strike="noStrike" cap="none" dirty="0">
                <a:solidFill>
                  <a:srgbClr val="000000"/>
                </a:solidFill>
                <a:latin typeface="Times New Roman" panose="02020603050405020304" pitchFamily="18" charset="0"/>
                <a:ea typeface="Comfortaa"/>
                <a:cs typeface="Times New Roman" panose="02020603050405020304" pitchFamily="18" charset="0"/>
                <a:sym typeface="Comfortaa"/>
              </a:rPr>
              <a:t>– </a:t>
            </a:r>
            <a:r>
              <a:rPr lang="en-US" sz="2000" b="1" i="0" u="sng" strike="noStrike" cap="none" dirty="0">
                <a:solidFill>
                  <a:srgbClr val="000000"/>
                </a:solidFill>
                <a:latin typeface="Times New Roman" panose="02020603050405020304" pitchFamily="18" charset="0"/>
                <a:ea typeface="Comfortaa"/>
                <a:cs typeface="Times New Roman" panose="02020603050405020304" pitchFamily="18" charset="0"/>
                <a:sym typeface="Comfortaa"/>
              </a:rPr>
              <a:t>Master’s Degree (2 years)</a:t>
            </a:r>
            <a:endParaRPr sz="2000" b="0" i="0" u="sng" strike="noStrike" cap="none" dirty="0">
              <a:solidFill>
                <a:srgbClr val="000000"/>
              </a:solidFill>
              <a:latin typeface="Times New Roman" panose="02020603050405020304" pitchFamily="18" charset="0"/>
              <a:ea typeface="Comfortaa"/>
              <a:cs typeface="Times New Roman" panose="02020603050405020304" pitchFamily="18" charset="0"/>
              <a:sym typeface="Comfortaa"/>
            </a:endParaRPr>
          </a:p>
          <a:p>
            <a:pPr marL="457200" marR="0" lvl="0" indent="-374650" algn="l" rtl="0">
              <a:lnSpc>
                <a:spcPct val="115000"/>
              </a:lnSpc>
              <a:spcBef>
                <a:spcPts val="0"/>
              </a:spcBef>
              <a:spcAft>
                <a:spcPts val="0"/>
              </a:spcAft>
              <a:buClr>
                <a:schemeClr val="accent1"/>
              </a:buClr>
              <a:buSzPts val="2300"/>
              <a:buFont typeface="Comfortaa"/>
              <a:buChar char="●"/>
            </a:pPr>
            <a:r>
              <a:rPr lang="ru-RU" sz="2000" b="0" i="0" u="none" strike="noStrike" cap="none" dirty="0">
                <a:solidFill>
                  <a:srgbClr val="000000"/>
                </a:solidFill>
                <a:latin typeface="Times New Roman" panose="02020603050405020304" pitchFamily="18" charset="0"/>
                <a:ea typeface="Comfortaa"/>
                <a:cs typeface="Times New Roman" panose="02020603050405020304" pitchFamily="18" charset="0"/>
                <a:sym typeface="Comfortaa"/>
              </a:rPr>
              <a:t>Прикладная математика и информатика (4 магистерские программы)</a:t>
            </a:r>
            <a:br>
              <a:rPr lang="en-US" sz="2000" b="0" i="0" u="none" strike="noStrike" cap="none" dirty="0">
                <a:solidFill>
                  <a:srgbClr val="000000"/>
                </a:solidFill>
                <a:latin typeface="Times New Roman" panose="02020603050405020304" pitchFamily="18" charset="0"/>
                <a:ea typeface="Comfortaa"/>
                <a:cs typeface="Times New Roman" panose="02020603050405020304" pitchFamily="18" charset="0"/>
                <a:sym typeface="Comfortaa"/>
              </a:rPr>
            </a:br>
            <a:r>
              <a:rPr lang="en-US" sz="2000" b="1" i="0" u="none" strike="noStrike" cap="none" dirty="0">
                <a:solidFill>
                  <a:srgbClr val="000000"/>
                </a:solidFill>
                <a:latin typeface="Times New Roman" panose="02020603050405020304" pitchFamily="18" charset="0"/>
                <a:ea typeface="Comfortaa"/>
                <a:cs typeface="Times New Roman" panose="02020603050405020304" pitchFamily="18" charset="0"/>
                <a:sym typeface="Comfortaa"/>
              </a:rPr>
              <a:t>Applied Mathematics and Computer Science (4 Master’s programs)</a:t>
            </a:r>
            <a:endParaRPr sz="2000" b="1" dirty="0">
              <a:latin typeface="Times New Roman" panose="02020603050405020304" pitchFamily="18" charset="0"/>
              <a:cs typeface="Times New Roman" panose="02020603050405020304" pitchFamily="18" charset="0"/>
            </a:endParaRPr>
          </a:p>
          <a:p>
            <a:pPr marL="457200" marR="0" lvl="0" indent="-374650" algn="l" rtl="0">
              <a:lnSpc>
                <a:spcPct val="115000"/>
              </a:lnSpc>
              <a:spcBef>
                <a:spcPts val="0"/>
              </a:spcBef>
              <a:spcAft>
                <a:spcPts val="0"/>
              </a:spcAft>
              <a:buClr>
                <a:schemeClr val="accent1"/>
              </a:buClr>
              <a:buSzPts val="2300"/>
              <a:buFont typeface="Comfortaa"/>
              <a:buChar char="●"/>
            </a:pPr>
            <a:r>
              <a:rPr lang="ru-RU" sz="2000" b="0" i="0" u="none" strike="noStrike" cap="none" dirty="0">
                <a:solidFill>
                  <a:srgbClr val="000000"/>
                </a:solidFill>
                <a:latin typeface="Times New Roman" panose="02020603050405020304" pitchFamily="18" charset="0"/>
                <a:ea typeface="Comfortaa"/>
                <a:cs typeface="Times New Roman" panose="02020603050405020304" pitchFamily="18" charset="0"/>
                <a:sym typeface="Comfortaa"/>
              </a:rPr>
              <a:t>Механика и математическое моделирование (2 магистерские программы)</a:t>
            </a:r>
            <a:br>
              <a:rPr lang="de-DE" sz="2000" dirty="0">
                <a:latin typeface="Times New Roman" panose="02020603050405020304" pitchFamily="18" charset="0"/>
                <a:ea typeface="Comfortaa"/>
                <a:cs typeface="Times New Roman" panose="02020603050405020304" pitchFamily="18" charset="0"/>
                <a:sym typeface="Comfortaa"/>
              </a:rPr>
            </a:br>
            <a:r>
              <a:rPr lang="en-US" sz="2000" b="1" dirty="0">
                <a:latin typeface="Times New Roman" panose="02020603050405020304" pitchFamily="18" charset="0"/>
                <a:ea typeface="Comfortaa"/>
                <a:cs typeface="Times New Roman" panose="02020603050405020304" pitchFamily="18" charset="0"/>
                <a:sym typeface="Comfortaa"/>
              </a:rPr>
              <a:t>Mechanics and Mathematical Modeling (2 Master's programs)</a:t>
            </a:r>
            <a:endParaRPr sz="2000" b="1" dirty="0">
              <a:latin typeface="Times New Roman" panose="02020603050405020304" pitchFamily="18" charset="0"/>
              <a:cs typeface="Times New Roman" panose="02020603050405020304" pitchFamily="18" charset="0"/>
            </a:endParaRPr>
          </a:p>
          <a:p>
            <a:pPr marL="457200" marR="0" lvl="0" indent="-374650" algn="l" rtl="0">
              <a:lnSpc>
                <a:spcPct val="115000"/>
              </a:lnSpc>
              <a:spcBef>
                <a:spcPts val="0"/>
              </a:spcBef>
              <a:spcAft>
                <a:spcPts val="0"/>
              </a:spcAft>
              <a:buClr>
                <a:schemeClr val="accent1"/>
              </a:buClr>
              <a:buSzPts val="2300"/>
              <a:buFont typeface="Comfortaa"/>
              <a:buChar char="●"/>
            </a:pPr>
            <a:r>
              <a:rPr lang="ru-RU" sz="2000" b="0" i="0" u="none" strike="noStrike" cap="none" dirty="0">
                <a:solidFill>
                  <a:srgbClr val="000000"/>
                </a:solidFill>
                <a:latin typeface="Times New Roman" panose="02020603050405020304" pitchFamily="18" charset="0"/>
                <a:ea typeface="Comfortaa"/>
                <a:cs typeface="Times New Roman" panose="02020603050405020304" pitchFamily="18" charset="0"/>
                <a:sym typeface="Comfortaa"/>
              </a:rPr>
              <a:t>Государственное и муниципальное управление (1 магистерская программа)</a:t>
            </a:r>
            <a:br>
              <a:rPr lang="de-DE" sz="2000" b="0" i="0" u="none" strike="noStrike" cap="none" dirty="0">
                <a:solidFill>
                  <a:srgbClr val="000000"/>
                </a:solidFill>
                <a:latin typeface="Times New Roman" panose="02020603050405020304" pitchFamily="18" charset="0"/>
                <a:ea typeface="Comfortaa"/>
                <a:cs typeface="Times New Roman" panose="02020603050405020304" pitchFamily="18" charset="0"/>
                <a:sym typeface="Comfortaa"/>
              </a:rPr>
            </a:br>
            <a:r>
              <a:rPr lang="en-US" sz="2000" b="1" i="0" u="none" strike="noStrike" cap="none" dirty="0">
                <a:solidFill>
                  <a:srgbClr val="000000"/>
                </a:solidFill>
                <a:latin typeface="Times New Roman" panose="02020603050405020304" pitchFamily="18" charset="0"/>
                <a:ea typeface="Comfortaa"/>
                <a:cs typeface="Times New Roman" panose="02020603050405020304" pitchFamily="18" charset="0"/>
                <a:sym typeface="Comfortaa"/>
              </a:rPr>
              <a:t>State and Municipal Administration (1 Master's program)</a:t>
            </a:r>
            <a:endParaRPr sz="2000" b="1" dirty="0">
              <a:latin typeface="Times New Roman" panose="02020603050405020304" pitchFamily="18" charset="0"/>
              <a:cs typeface="Times New Roman" panose="02020603050405020304" pitchFamily="18" charset="0"/>
            </a:endParaRPr>
          </a:p>
          <a:p>
            <a:pPr marL="69850" marR="0" lvl="0" indent="0" algn="l" rtl="0">
              <a:lnSpc>
                <a:spcPct val="115000"/>
              </a:lnSpc>
              <a:spcBef>
                <a:spcPts val="0"/>
              </a:spcBef>
              <a:spcAft>
                <a:spcPts val="0"/>
              </a:spcAft>
              <a:buNone/>
            </a:pPr>
            <a:endParaRPr sz="2000" b="1" i="0" u="sng" strike="noStrike" cap="none" dirty="0">
              <a:solidFill>
                <a:srgbClr val="000000"/>
              </a:solidFill>
              <a:latin typeface="Times New Roman" panose="02020603050405020304" pitchFamily="18" charset="0"/>
              <a:ea typeface="Comfortaa"/>
              <a:cs typeface="Times New Roman" panose="02020603050405020304" pitchFamily="18" charset="0"/>
              <a:sym typeface="Comfortaa"/>
            </a:endParaRPr>
          </a:p>
          <a:p>
            <a:pPr marL="69850" marR="0" lvl="0" indent="0" algn="l" rtl="0">
              <a:lnSpc>
                <a:spcPct val="115000"/>
              </a:lnSpc>
              <a:spcBef>
                <a:spcPts val="0"/>
              </a:spcBef>
              <a:spcAft>
                <a:spcPts val="0"/>
              </a:spcAft>
              <a:buNone/>
            </a:pPr>
            <a:r>
              <a:rPr lang="ru-RU" sz="2000" b="1" i="0" u="sng" strike="noStrike" cap="none" dirty="0">
                <a:solidFill>
                  <a:srgbClr val="000000"/>
                </a:solidFill>
                <a:latin typeface="Times New Roman" panose="02020603050405020304" pitchFamily="18" charset="0"/>
                <a:ea typeface="Comfortaa"/>
                <a:cs typeface="Times New Roman" panose="02020603050405020304" pitchFamily="18" charset="0"/>
                <a:sym typeface="Comfortaa"/>
              </a:rPr>
              <a:t>Аспирантура (4 года) – </a:t>
            </a:r>
            <a:r>
              <a:rPr lang="en-US" sz="2000" b="1" u="sng" dirty="0">
                <a:latin typeface="Times New Roman" panose="02020603050405020304" pitchFamily="18" charset="0"/>
                <a:ea typeface="Comfortaa"/>
                <a:cs typeface="Times New Roman" panose="02020603050405020304" pitchFamily="18" charset="0"/>
                <a:sym typeface="Comfortaa"/>
              </a:rPr>
              <a:t>PhD programs (4 years)</a:t>
            </a:r>
            <a:endParaRPr sz="2000" b="1" i="0" u="sng" strike="noStrike" cap="none" dirty="0">
              <a:solidFill>
                <a:srgbClr val="000000"/>
              </a:solidFill>
              <a:latin typeface="Times New Roman" panose="02020603050405020304" pitchFamily="18" charset="0"/>
              <a:ea typeface="Comfortaa"/>
              <a:cs typeface="Times New Roman" panose="02020603050405020304" pitchFamily="18" charset="0"/>
              <a:sym typeface="Comfortaa"/>
            </a:endParaRPr>
          </a:p>
          <a:p>
            <a:pPr marL="457200" marR="0" lvl="0" indent="-374650" algn="l" rtl="0">
              <a:lnSpc>
                <a:spcPct val="115000"/>
              </a:lnSpc>
              <a:spcBef>
                <a:spcPts val="0"/>
              </a:spcBef>
              <a:spcAft>
                <a:spcPts val="0"/>
              </a:spcAft>
              <a:buClr>
                <a:schemeClr val="accent1"/>
              </a:buClr>
              <a:buSzPts val="2300"/>
              <a:buFont typeface="Comfortaa"/>
              <a:buChar char="●"/>
            </a:pPr>
            <a:r>
              <a:rPr lang="ru-RU" sz="2000" b="0" i="0" u="none" strike="noStrike" cap="none" dirty="0">
                <a:solidFill>
                  <a:srgbClr val="000000"/>
                </a:solidFill>
                <a:latin typeface="Times New Roman" panose="02020603050405020304" pitchFamily="18" charset="0"/>
                <a:ea typeface="Comfortaa"/>
                <a:cs typeface="Times New Roman" panose="02020603050405020304" pitchFamily="18" charset="0"/>
                <a:sym typeface="Comfortaa"/>
              </a:rPr>
              <a:t>Дифференциальные уравнения, динамические системы и оптимальное управление</a:t>
            </a:r>
            <a:br>
              <a:rPr lang="ru-RU" sz="2000" b="0" i="0" u="none" strike="noStrike" cap="none" dirty="0">
                <a:solidFill>
                  <a:srgbClr val="000000"/>
                </a:solidFill>
                <a:latin typeface="Times New Roman" panose="02020603050405020304" pitchFamily="18" charset="0"/>
                <a:ea typeface="Comfortaa"/>
                <a:cs typeface="Times New Roman" panose="02020603050405020304" pitchFamily="18" charset="0"/>
                <a:sym typeface="Comfortaa"/>
              </a:rPr>
            </a:br>
            <a:r>
              <a:rPr lang="en-US" sz="2000" b="1" i="0" u="none" strike="noStrike" cap="none" dirty="0">
                <a:solidFill>
                  <a:srgbClr val="000000"/>
                </a:solidFill>
                <a:latin typeface="Times New Roman" panose="02020603050405020304" pitchFamily="18" charset="0"/>
                <a:ea typeface="Comfortaa"/>
                <a:cs typeface="Times New Roman" panose="02020603050405020304" pitchFamily="18" charset="0"/>
                <a:sym typeface="Comfortaa"/>
              </a:rPr>
              <a:t>Differential Equations, Dynamical Systems and Optimal Control</a:t>
            </a:r>
            <a:endParaRPr sz="2000" b="1" dirty="0">
              <a:latin typeface="Times New Roman" panose="02020603050405020304" pitchFamily="18" charset="0"/>
              <a:cs typeface="Times New Roman" panose="02020603050405020304" pitchFamily="18" charset="0"/>
            </a:endParaRPr>
          </a:p>
          <a:p>
            <a:pPr marL="457200" marR="0" lvl="0" indent="-374650" algn="l" rtl="0">
              <a:lnSpc>
                <a:spcPct val="115000"/>
              </a:lnSpc>
              <a:spcBef>
                <a:spcPts val="0"/>
              </a:spcBef>
              <a:spcAft>
                <a:spcPts val="0"/>
              </a:spcAft>
              <a:buClr>
                <a:schemeClr val="accent1"/>
              </a:buClr>
              <a:buSzPts val="2300"/>
              <a:buFont typeface="Comfortaa"/>
              <a:buChar char="●"/>
            </a:pPr>
            <a:r>
              <a:rPr lang="ru-RU" sz="2000" b="0" i="0" u="none" strike="noStrike" cap="none" dirty="0">
                <a:solidFill>
                  <a:srgbClr val="000000"/>
                </a:solidFill>
                <a:latin typeface="Times New Roman" panose="02020603050405020304" pitchFamily="18" charset="0"/>
                <a:ea typeface="Comfortaa"/>
                <a:cs typeface="Times New Roman" panose="02020603050405020304" pitchFamily="18" charset="0"/>
                <a:sym typeface="Comfortaa"/>
              </a:rPr>
              <a:t>Математическое моделирование, численные методы и комплексы программ</a:t>
            </a:r>
            <a:br>
              <a:rPr lang="en-US" sz="2000" dirty="0">
                <a:latin typeface="Times New Roman" panose="02020603050405020304" pitchFamily="18" charset="0"/>
                <a:ea typeface="Comfortaa"/>
                <a:cs typeface="Times New Roman" panose="02020603050405020304" pitchFamily="18" charset="0"/>
              </a:rPr>
            </a:br>
            <a:r>
              <a:rPr lang="en-US" sz="2000" b="1" dirty="0">
                <a:latin typeface="Times New Roman" panose="02020603050405020304" pitchFamily="18" charset="0"/>
                <a:ea typeface="Comfortaa"/>
                <a:cs typeface="Times New Roman" panose="02020603050405020304" pitchFamily="18" charset="0"/>
              </a:rPr>
              <a:t>Mathematical modeling, numerical methods and software packages</a:t>
            </a:r>
            <a:endParaRPr sz="2000" b="1" i="0" u="none" strike="noStrike" cap="none" dirty="0">
              <a:solidFill>
                <a:srgbClr val="000000"/>
              </a:solidFill>
              <a:latin typeface="Times New Roman" panose="02020603050405020304" pitchFamily="18" charset="0"/>
              <a:ea typeface="Comfortaa"/>
              <a:cs typeface="Times New Roman" panose="02020603050405020304" pitchFamily="18" charset="0"/>
              <a:sym typeface="Comforta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
          <p:cNvSpPr txBox="1">
            <a:spLocks noGrp="1"/>
          </p:cNvSpPr>
          <p:nvPr>
            <p:ph type="title"/>
          </p:nvPr>
        </p:nvSpPr>
        <p:spPr>
          <a:xfrm>
            <a:off x="1154954" y="644059"/>
            <a:ext cx="8761500" cy="1152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3600"/>
              <a:buFont typeface="Comfortaa"/>
              <a:buNone/>
            </a:pPr>
            <a:r>
              <a:rPr lang="ru-RU" b="1" dirty="0">
                <a:latin typeface="Times New Roman" panose="02020603050405020304" pitchFamily="18" charset="0"/>
                <a:ea typeface="Comfortaa"/>
                <a:cs typeface="Times New Roman" panose="02020603050405020304" pitchFamily="18" charset="0"/>
                <a:sym typeface="Comfortaa"/>
              </a:rPr>
              <a:t>Практика во время обучения</a:t>
            </a:r>
            <a:br>
              <a:rPr lang="ru-RU" b="1" dirty="0">
                <a:latin typeface="Times New Roman" panose="02020603050405020304" pitchFamily="18" charset="0"/>
                <a:ea typeface="Comfortaa"/>
                <a:cs typeface="Times New Roman" panose="02020603050405020304" pitchFamily="18" charset="0"/>
                <a:sym typeface="Comfortaa"/>
              </a:rPr>
            </a:br>
            <a:r>
              <a:rPr lang="en-US" b="1" dirty="0">
                <a:latin typeface="Times New Roman" panose="02020603050405020304" pitchFamily="18" charset="0"/>
                <a:ea typeface="Comfortaa"/>
                <a:cs typeface="Times New Roman" panose="02020603050405020304" pitchFamily="18" charset="0"/>
                <a:sym typeface="Comfortaa"/>
              </a:rPr>
              <a:t>Student practice during learning</a:t>
            </a:r>
            <a:endParaRPr b="1" dirty="0">
              <a:latin typeface="Times New Roman" panose="02020603050405020304" pitchFamily="18" charset="0"/>
              <a:cs typeface="Times New Roman" panose="02020603050405020304" pitchFamily="18" charset="0"/>
            </a:endParaRPr>
          </a:p>
        </p:txBody>
      </p:sp>
      <p:sp>
        <p:nvSpPr>
          <p:cNvPr id="269" name="Google Shape;269;p3"/>
          <p:cNvSpPr txBox="1"/>
          <p:nvPr/>
        </p:nvSpPr>
        <p:spPr>
          <a:xfrm>
            <a:off x="262350" y="2203397"/>
            <a:ext cx="11667300" cy="5069050"/>
          </a:xfrm>
          <a:prstGeom prst="rect">
            <a:avLst/>
          </a:prstGeom>
          <a:noFill/>
          <a:ln>
            <a:noFill/>
          </a:ln>
        </p:spPr>
        <p:txBody>
          <a:bodyPr spcFirstLastPara="1" wrap="square" lIns="91425" tIns="91425" rIns="91425" bIns="91425" anchor="t" anchorCtr="0">
            <a:spAutoFit/>
          </a:bodyPr>
          <a:lstStyle/>
          <a:p>
            <a:pPr marL="457200" marR="0" lvl="0" indent="-387350" algn="l" rtl="0">
              <a:lnSpc>
                <a:spcPct val="115000"/>
              </a:lnSpc>
              <a:spcBef>
                <a:spcPts val="0"/>
              </a:spcBef>
              <a:spcAft>
                <a:spcPts val="0"/>
              </a:spcAft>
              <a:buClr>
                <a:schemeClr val="accent1"/>
              </a:buClr>
              <a:buSzPts val="2500"/>
              <a:buFont typeface="Comfortaa"/>
              <a:buChar char="●"/>
            </a:pPr>
            <a:r>
              <a:rPr lang="ru-RU" sz="2300" b="0" i="0" u="none" strike="noStrike" cap="none" dirty="0">
                <a:solidFill>
                  <a:srgbClr val="242534"/>
                </a:solidFill>
                <a:latin typeface="Times New Roman" panose="02020603050405020304" pitchFamily="18" charset="0"/>
                <a:ea typeface="Comfortaa"/>
                <a:cs typeface="Times New Roman" panose="02020603050405020304" pitchFamily="18" charset="0"/>
                <a:sym typeface="Comfortaa"/>
              </a:rPr>
              <a:t>Институт </a:t>
            </a:r>
            <a:r>
              <a:rPr lang="ru-RU" sz="2300" dirty="0">
                <a:solidFill>
                  <a:srgbClr val="242534"/>
                </a:solidFill>
                <a:latin typeface="Times New Roman" panose="02020603050405020304" pitchFamily="18" charset="0"/>
                <a:ea typeface="Comfortaa"/>
                <a:cs typeface="Times New Roman" panose="02020603050405020304" pitchFamily="18" charset="0"/>
                <a:sym typeface="Comfortaa"/>
              </a:rPr>
              <a:t>к</a:t>
            </a:r>
            <a:r>
              <a:rPr lang="ru-RU" sz="2300" b="0" i="0" u="none" strike="noStrike" cap="none" dirty="0">
                <a:solidFill>
                  <a:srgbClr val="242534"/>
                </a:solidFill>
                <a:latin typeface="Times New Roman" panose="02020603050405020304" pitchFamily="18" charset="0"/>
                <a:ea typeface="Comfortaa"/>
                <a:cs typeface="Times New Roman" panose="02020603050405020304" pitchFamily="18" charset="0"/>
                <a:sym typeface="Comfortaa"/>
              </a:rPr>
              <a:t>осмических </a:t>
            </a:r>
            <a:r>
              <a:rPr lang="ru-RU" sz="2300" dirty="0">
                <a:solidFill>
                  <a:srgbClr val="242534"/>
                </a:solidFill>
                <a:latin typeface="Times New Roman" panose="02020603050405020304" pitchFamily="18" charset="0"/>
                <a:ea typeface="Comfortaa"/>
                <a:cs typeface="Times New Roman" panose="02020603050405020304" pitchFamily="18" charset="0"/>
                <a:sym typeface="Comfortaa"/>
              </a:rPr>
              <a:t>и</a:t>
            </a:r>
            <a:r>
              <a:rPr lang="ru-RU" sz="2300" b="0" i="0" u="none" strike="noStrike" cap="none" dirty="0">
                <a:solidFill>
                  <a:srgbClr val="242534"/>
                </a:solidFill>
                <a:latin typeface="Times New Roman" panose="02020603050405020304" pitchFamily="18" charset="0"/>
                <a:ea typeface="Comfortaa"/>
                <a:cs typeface="Times New Roman" panose="02020603050405020304" pitchFamily="18" charset="0"/>
                <a:sym typeface="Comfortaa"/>
              </a:rPr>
              <a:t>сследований РАН</a:t>
            </a:r>
            <a:br>
              <a:rPr lang="en-US" sz="2300" b="0" i="0" u="none" strike="noStrike" cap="none" dirty="0">
                <a:solidFill>
                  <a:srgbClr val="242534"/>
                </a:solidFill>
                <a:latin typeface="Times New Roman" panose="02020603050405020304" pitchFamily="18" charset="0"/>
                <a:ea typeface="Comfortaa"/>
                <a:cs typeface="Times New Roman" panose="02020603050405020304" pitchFamily="18" charset="0"/>
                <a:sym typeface="Comfortaa"/>
              </a:rPr>
            </a:br>
            <a:r>
              <a:rPr lang="fr-FR" sz="2300" b="1" i="0" u="none" strike="noStrike" cap="none" dirty="0">
                <a:solidFill>
                  <a:srgbClr val="242534"/>
                </a:solidFill>
                <a:latin typeface="Times New Roman" panose="02020603050405020304" pitchFamily="18" charset="0"/>
                <a:ea typeface="Comfortaa"/>
                <a:cs typeface="Times New Roman" panose="02020603050405020304" pitchFamily="18" charset="0"/>
                <a:sym typeface="Comfortaa"/>
              </a:rPr>
              <a:t>Space Research Institute – IKI</a:t>
            </a:r>
            <a:r>
              <a:rPr lang="ru-RU" sz="2300" b="1" i="0" u="none" strike="noStrike" cap="none" dirty="0">
                <a:solidFill>
                  <a:srgbClr val="242534"/>
                </a:solidFill>
                <a:latin typeface="Times New Roman" panose="02020603050405020304" pitchFamily="18" charset="0"/>
                <a:ea typeface="Comfortaa"/>
                <a:cs typeface="Times New Roman" panose="02020603050405020304" pitchFamily="18" charset="0"/>
                <a:sym typeface="Comfortaa"/>
              </a:rPr>
              <a:t> </a:t>
            </a:r>
            <a:r>
              <a:rPr lang="fr-FR" sz="2300" b="1" i="0" u="none" strike="noStrike" cap="none" dirty="0">
                <a:solidFill>
                  <a:srgbClr val="242534"/>
                </a:solidFill>
                <a:latin typeface="Times New Roman" panose="02020603050405020304" pitchFamily="18" charset="0"/>
                <a:ea typeface="Comfortaa"/>
                <a:cs typeface="Times New Roman" panose="02020603050405020304" pitchFamily="18" charset="0"/>
                <a:sym typeface="Comfortaa"/>
                <a:hlinkClick r:id="rId3"/>
              </a:rPr>
              <a:t>http://www.iki.rssi.ru/</a:t>
            </a:r>
            <a:r>
              <a:rPr lang="ru-RU" sz="2300" b="1" i="0" u="none" strike="noStrike" cap="none" dirty="0">
                <a:solidFill>
                  <a:srgbClr val="242534"/>
                </a:solidFill>
                <a:latin typeface="Times New Roman" panose="02020603050405020304" pitchFamily="18" charset="0"/>
                <a:ea typeface="Comfortaa"/>
                <a:cs typeface="Times New Roman" panose="02020603050405020304" pitchFamily="18" charset="0"/>
                <a:sym typeface="Comfortaa"/>
              </a:rPr>
              <a:t> </a:t>
            </a:r>
            <a:endParaRPr sz="2300" b="1" i="0" u="none" strike="noStrike" cap="none" dirty="0">
              <a:solidFill>
                <a:srgbClr val="747474"/>
              </a:solidFill>
              <a:latin typeface="Times New Roman" panose="02020603050405020304" pitchFamily="18" charset="0"/>
              <a:ea typeface="Comfortaa"/>
              <a:cs typeface="Times New Roman" panose="02020603050405020304" pitchFamily="18" charset="0"/>
              <a:sym typeface="Comfortaa"/>
            </a:endParaRPr>
          </a:p>
          <a:p>
            <a:pPr marL="457200" marR="0" lvl="0" indent="-387350" algn="l" rtl="0">
              <a:lnSpc>
                <a:spcPct val="115000"/>
              </a:lnSpc>
              <a:spcBef>
                <a:spcPts val="0"/>
              </a:spcBef>
              <a:spcAft>
                <a:spcPts val="0"/>
              </a:spcAft>
              <a:buClr>
                <a:schemeClr val="accent1"/>
              </a:buClr>
              <a:buSzPts val="2500"/>
              <a:buFont typeface="Comfortaa"/>
              <a:buChar char="●"/>
            </a:pPr>
            <a:r>
              <a:rPr lang="ru-RU" sz="2300" b="0" i="0" u="none" strike="noStrike" cap="none" dirty="0">
                <a:solidFill>
                  <a:srgbClr val="242534"/>
                </a:solidFill>
                <a:latin typeface="Times New Roman" panose="02020603050405020304" pitchFamily="18" charset="0"/>
                <a:ea typeface="Comfortaa"/>
                <a:cs typeface="Times New Roman" panose="02020603050405020304" pitchFamily="18" charset="0"/>
                <a:sym typeface="Comfortaa"/>
              </a:rPr>
              <a:t>Институт прикладной математики имени М. В. Келдыша РАН</a:t>
            </a:r>
            <a:br>
              <a:rPr lang="en-US" sz="2300" b="0" i="0" u="none" strike="noStrike" cap="none" dirty="0">
                <a:solidFill>
                  <a:srgbClr val="242534"/>
                </a:solidFill>
                <a:latin typeface="Times New Roman" panose="02020603050405020304" pitchFamily="18" charset="0"/>
                <a:ea typeface="Comfortaa"/>
                <a:cs typeface="Times New Roman" panose="02020603050405020304" pitchFamily="18" charset="0"/>
                <a:sym typeface="Comfortaa"/>
              </a:rPr>
            </a:br>
            <a:r>
              <a:rPr lang="en-US" sz="2300" b="1" i="0" u="none" strike="noStrike" cap="none" dirty="0" err="1">
                <a:solidFill>
                  <a:srgbClr val="242534"/>
                </a:solidFill>
                <a:latin typeface="Times New Roman" panose="02020603050405020304" pitchFamily="18" charset="0"/>
                <a:ea typeface="Comfortaa"/>
                <a:cs typeface="Times New Roman" panose="02020603050405020304" pitchFamily="18" charset="0"/>
                <a:sym typeface="Comfortaa"/>
              </a:rPr>
              <a:t>Keldysh</a:t>
            </a:r>
            <a:r>
              <a:rPr lang="en-US" sz="2300" b="1" i="0" u="none" strike="noStrike" cap="none" dirty="0">
                <a:solidFill>
                  <a:srgbClr val="242534"/>
                </a:solidFill>
                <a:latin typeface="Times New Roman" panose="02020603050405020304" pitchFamily="18" charset="0"/>
                <a:ea typeface="Comfortaa"/>
                <a:cs typeface="Times New Roman" panose="02020603050405020304" pitchFamily="18" charset="0"/>
                <a:sym typeface="Comfortaa"/>
              </a:rPr>
              <a:t> Institute of Applied Mathematics </a:t>
            </a:r>
            <a:r>
              <a:rPr lang="en-US" sz="2300" b="1" i="0" u="none" strike="noStrike" cap="none" dirty="0">
                <a:solidFill>
                  <a:srgbClr val="242534"/>
                </a:solidFill>
                <a:latin typeface="Times New Roman" panose="02020603050405020304" pitchFamily="18" charset="0"/>
                <a:ea typeface="Comfortaa"/>
                <a:cs typeface="Times New Roman" panose="02020603050405020304" pitchFamily="18" charset="0"/>
                <a:sym typeface="Comfortaa"/>
                <a:hlinkClick r:id="rId4"/>
              </a:rPr>
              <a:t>https://keldysh.ru/</a:t>
            </a:r>
            <a:r>
              <a:rPr lang="en-US" sz="2300" b="1" i="0" u="none" strike="noStrike" cap="none" dirty="0">
                <a:solidFill>
                  <a:srgbClr val="242534"/>
                </a:solidFill>
                <a:latin typeface="Times New Roman" panose="02020603050405020304" pitchFamily="18" charset="0"/>
                <a:ea typeface="Comfortaa"/>
                <a:cs typeface="Times New Roman" panose="02020603050405020304" pitchFamily="18" charset="0"/>
                <a:sym typeface="Comfortaa"/>
              </a:rPr>
              <a:t> </a:t>
            </a:r>
            <a:endParaRPr sz="2300" b="1" i="0" u="none" strike="noStrike" cap="none" dirty="0">
              <a:solidFill>
                <a:srgbClr val="242534"/>
              </a:solidFill>
              <a:latin typeface="Times New Roman" panose="02020603050405020304" pitchFamily="18" charset="0"/>
              <a:ea typeface="Comfortaa"/>
              <a:cs typeface="Times New Roman" panose="02020603050405020304" pitchFamily="18" charset="0"/>
              <a:sym typeface="Comfortaa"/>
            </a:endParaRPr>
          </a:p>
          <a:p>
            <a:pPr marL="457200" marR="0" lvl="0" indent="-387350" algn="l" rtl="0">
              <a:lnSpc>
                <a:spcPct val="115000"/>
              </a:lnSpc>
              <a:spcBef>
                <a:spcPts val="0"/>
              </a:spcBef>
              <a:spcAft>
                <a:spcPts val="0"/>
              </a:spcAft>
              <a:buClr>
                <a:schemeClr val="accent1"/>
              </a:buClr>
              <a:buSzPts val="2500"/>
              <a:buFont typeface="Comfortaa"/>
              <a:buChar char="●"/>
            </a:pPr>
            <a:r>
              <a:rPr lang="ru-RU" sz="2300" b="0" i="0" u="none" strike="noStrike" cap="none" dirty="0">
                <a:solidFill>
                  <a:srgbClr val="242534"/>
                </a:solidFill>
                <a:latin typeface="Times New Roman" panose="02020603050405020304" pitchFamily="18" charset="0"/>
                <a:ea typeface="Comfortaa"/>
                <a:cs typeface="Times New Roman" panose="02020603050405020304" pitchFamily="18" charset="0"/>
                <a:sym typeface="Comfortaa"/>
              </a:rPr>
              <a:t>Государственная корпорация по космической деятельности “РОСКОСМОС”</a:t>
            </a:r>
            <a:br>
              <a:rPr lang="en-US" sz="2300" b="0" i="0" u="none" strike="noStrike" cap="none" dirty="0">
                <a:solidFill>
                  <a:srgbClr val="242534"/>
                </a:solidFill>
                <a:latin typeface="Times New Roman" panose="02020603050405020304" pitchFamily="18" charset="0"/>
                <a:ea typeface="Comfortaa"/>
                <a:cs typeface="Times New Roman" panose="02020603050405020304" pitchFamily="18" charset="0"/>
                <a:sym typeface="Comfortaa"/>
              </a:rPr>
            </a:br>
            <a:r>
              <a:rPr lang="en-US" sz="2300" b="1" i="0" u="none" strike="noStrike" cap="none" dirty="0">
                <a:solidFill>
                  <a:srgbClr val="242534"/>
                </a:solidFill>
                <a:latin typeface="Times New Roman" panose="02020603050405020304" pitchFamily="18" charset="0"/>
                <a:ea typeface="Comfortaa"/>
                <a:cs typeface="Times New Roman" panose="02020603050405020304" pitchFamily="18" charset="0"/>
                <a:sym typeface="Comfortaa"/>
              </a:rPr>
              <a:t>ROSCOSMOS </a:t>
            </a:r>
            <a:r>
              <a:rPr lang="en-US" sz="2300" b="1" i="0" u="none" strike="noStrike" cap="none" dirty="0">
                <a:solidFill>
                  <a:srgbClr val="242534"/>
                </a:solidFill>
                <a:latin typeface="Times New Roman" panose="02020603050405020304" pitchFamily="18" charset="0"/>
                <a:ea typeface="Comfortaa"/>
                <a:cs typeface="Times New Roman" panose="02020603050405020304" pitchFamily="18" charset="0"/>
                <a:sym typeface="Comfortaa"/>
                <a:hlinkClick r:id="rId5"/>
              </a:rPr>
              <a:t>https://en.roscosmos.ru/</a:t>
            </a:r>
            <a:r>
              <a:rPr lang="en-US" sz="2300" b="1" i="0" u="none" strike="noStrike" cap="none" dirty="0">
                <a:solidFill>
                  <a:srgbClr val="242534"/>
                </a:solidFill>
                <a:latin typeface="Times New Roman" panose="02020603050405020304" pitchFamily="18" charset="0"/>
                <a:ea typeface="Comfortaa"/>
                <a:cs typeface="Times New Roman" panose="02020603050405020304" pitchFamily="18" charset="0"/>
                <a:sym typeface="Comfortaa"/>
              </a:rPr>
              <a:t> </a:t>
            </a:r>
            <a:endParaRPr sz="2300" b="1" dirty="0">
              <a:solidFill>
                <a:srgbClr val="242534"/>
              </a:solidFill>
              <a:latin typeface="Times New Roman" panose="02020603050405020304" pitchFamily="18" charset="0"/>
              <a:ea typeface="Comfortaa"/>
              <a:cs typeface="Times New Roman" panose="02020603050405020304" pitchFamily="18" charset="0"/>
              <a:sym typeface="Comfortaa"/>
            </a:endParaRPr>
          </a:p>
          <a:p>
            <a:pPr marL="457200" marR="0" lvl="0" indent="0" algn="l" rtl="0">
              <a:lnSpc>
                <a:spcPct val="115000"/>
              </a:lnSpc>
              <a:spcBef>
                <a:spcPts val="0"/>
              </a:spcBef>
              <a:spcAft>
                <a:spcPts val="0"/>
              </a:spcAft>
              <a:buNone/>
            </a:pPr>
            <a:r>
              <a:rPr lang="ru-RU" sz="2300" dirty="0">
                <a:solidFill>
                  <a:srgbClr val="242534"/>
                </a:solidFill>
                <a:latin typeface="Times New Roman" panose="02020603050405020304" pitchFamily="18" charset="0"/>
                <a:ea typeface="Comfortaa"/>
                <a:cs typeface="Times New Roman" panose="02020603050405020304" pitchFamily="18" charset="0"/>
                <a:sym typeface="Comfortaa"/>
              </a:rPr>
              <a:t>– </a:t>
            </a:r>
            <a:r>
              <a:rPr lang="ru-RU" sz="2300" b="0" i="0" u="none" strike="noStrike" cap="none" dirty="0">
                <a:solidFill>
                  <a:srgbClr val="242534"/>
                </a:solidFill>
                <a:latin typeface="Times New Roman" panose="02020603050405020304" pitchFamily="18" charset="0"/>
                <a:ea typeface="Comfortaa"/>
                <a:cs typeface="Times New Roman" panose="02020603050405020304" pitchFamily="18" charset="0"/>
                <a:sym typeface="Comfortaa"/>
              </a:rPr>
              <a:t>ФГУП «Организация</a:t>
            </a:r>
            <a:r>
              <a:rPr lang="ru-RU" sz="2300" dirty="0">
                <a:solidFill>
                  <a:srgbClr val="242534"/>
                </a:solidFill>
                <a:latin typeface="Times New Roman" panose="02020603050405020304" pitchFamily="18" charset="0"/>
                <a:ea typeface="Comfortaa"/>
                <a:cs typeface="Times New Roman" panose="02020603050405020304" pitchFamily="18" charset="0"/>
                <a:sym typeface="Comfortaa"/>
              </a:rPr>
              <a:t>» </a:t>
            </a:r>
            <a:r>
              <a:rPr lang="ru-RU" sz="2300" b="0" i="0" u="none" strike="noStrike" cap="none" dirty="0">
                <a:solidFill>
                  <a:srgbClr val="242534"/>
                </a:solidFill>
                <a:latin typeface="Times New Roman" panose="02020603050405020304" pitchFamily="18" charset="0"/>
                <a:ea typeface="Comfortaa"/>
                <a:cs typeface="Times New Roman" panose="02020603050405020304" pitchFamily="18" charset="0"/>
                <a:sym typeface="Comfortaa"/>
              </a:rPr>
              <a:t>АГАТ</a:t>
            </a:r>
            <a:r>
              <a:rPr lang="en-US" sz="2300" b="0" i="0" u="none" strike="noStrike" cap="none" dirty="0">
                <a:solidFill>
                  <a:srgbClr val="242534"/>
                </a:solidFill>
                <a:latin typeface="Times New Roman" panose="02020603050405020304" pitchFamily="18" charset="0"/>
                <a:ea typeface="Comfortaa"/>
                <a:cs typeface="Times New Roman" panose="02020603050405020304" pitchFamily="18" charset="0"/>
                <a:sym typeface="Comfortaa"/>
              </a:rPr>
              <a:t> – </a:t>
            </a:r>
            <a:r>
              <a:rPr lang="en-US" sz="2300" b="1" i="0" u="none" strike="noStrike" cap="none" dirty="0">
                <a:solidFill>
                  <a:srgbClr val="242534"/>
                </a:solidFill>
                <a:latin typeface="Times New Roman" panose="02020603050405020304" pitchFamily="18" charset="0"/>
                <a:ea typeface="Comfortaa"/>
                <a:cs typeface="Times New Roman" panose="02020603050405020304" pitchFamily="18" charset="0"/>
                <a:sym typeface="Comfortaa"/>
              </a:rPr>
              <a:t>“Organization” AGAT </a:t>
            </a:r>
            <a:r>
              <a:rPr lang="en-US" sz="2300" b="1" i="0" u="none" strike="noStrike" cap="none" dirty="0">
                <a:solidFill>
                  <a:srgbClr val="242534"/>
                </a:solidFill>
                <a:latin typeface="Times New Roman" panose="02020603050405020304" pitchFamily="18" charset="0"/>
                <a:ea typeface="Comfortaa"/>
                <a:cs typeface="Times New Roman" panose="02020603050405020304" pitchFamily="18" charset="0"/>
                <a:sym typeface="Comfortaa"/>
                <a:hlinkClick r:id="rId6"/>
              </a:rPr>
              <a:t>https://agat-roscosmos.ru/</a:t>
            </a:r>
            <a:r>
              <a:rPr lang="en-US" sz="2300" b="1" i="0" u="none" strike="noStrike" cap="none" dirty="0">
                <a:solidFill>
                  <a:srgbClr val="242534"/>
                </a:solidFill>
                <a:latin typeface="Times New Roman" panose="02020603050405020304" pitchFamily="18" charset="0"/>
                <a:ea typeface="Comfortaa"/>
                <a:cs typeface="Times New Roman" panose="02020603050405020304" pitchFamily="18" charset="0"/>
                <a:sym typeface="Comfortaa"/>
              </a:rPr>
              <a:t> </a:t>
            </a:r>
            <a:endParaRPr sz="2300" b="1" i="0" u="none" strike="noStrike" cap="none" dirty="0">
              <a:solidFill>
                <a:srgbClr val="242534"/>
              </a:solidFill>
              <a:latin typeface="Times New Roman" panose="02020603050405020304" pitchFamily="18" charset="0"/>
              <a:ea typeface="Comfortaa"/>
              <a:cs typeface="Times New Roman" panose="02020603050405020304" pitchFamily="18" charset="0"/>
              <a:sym typeface="Comfortaa"/>
            </a:endParaRPr>
          </a:p>
          <a:p>
            <a:pPr marL="457200" marR="0" lvl="0" indent="0" algn="l" rtl="0">
              <a:lnSpc>
                <a:spcPct val="115000"/>
              </a:lnSpc>
              <a:spcBef>
                <a:spcPts val="0"/>
              </a:spcBef>
              <a:spcAft>
                <a:spcPts val="0"/>
              </a:spcAft>
              <a:buNone/>
            </a:pPr>
            <a:r>
              <a:rPr lang="ru-RU" sz="2300" dirty="0">
                <a:solidFill>
                  <a:srgbClr val="242534"/>
                </a:solidFill>
                <a:latin typeface="Times New Roman" panose="02020603050405020304" pitchFamily="18" charset="0"/>
                <a:ea typeface="Comfortaa"/>
                <a:cs typeface="Times New Roman" panose="02020603050405020304" pitchFamily="18" charset="0"/>
                <a:sym typeface="Comfortaa"/>
              </a:rPr>
              <a:t>– </a:t>
            </a:r>
            <a:r>
              <a:rPr lang="ru-RU" sz="2300" b="0" i="0" u="none" strike="noStrike" cap="none" dirty="0">
                <a:solidFill>
                  <a:srgbClr val="242534"/>
                </a:solidFill>
                <a:latin typeface="Times New Roman" panose="02020603050405020304" pitchFamily="18" charset="0"/>
                <a:ea typeface="Comfortaa"/>
                <a:cs typeface="Times New Roman" panose="02020603050405020304" pitchFamily="18" charset="0"/>
                <a:sym typeface="Comfortaa"/>
              </a:rPr>
              <a:t>Центр подготовки космонавтов – </a:t>
            </a:r>
            <a:r>
              <a:rPr lang="en-US" sz="2300" b="1" i="0" u="none" strike="noStrike" cap="none" dirty="0">
                <a:solidFill>
                  <a:srgbClr val="242534"/>
                </a:solidFill>
                <a:latin typeface="Times New Roman" panose="02020603050405020304" pitchFamily="18" charset="0"/>
                <a:ea typeface="Comfortaa"/>
                <a:cs typeface="Times New Roman" panose="02020603050405020304" pitchFamily="18" charset="0"/>
                <a:sym typeface="Comfortaa"/>
              </a:rPr>
              <a:t>Yuri A. Gagarin State Scientific Research-and-Testing Cosmonaut Training Center (GCTC)</a:t>
            </a:r>
            <a:endParaRPr lang="en-US" sz="2300" b="1" dirty="0">
              <a:solidFill>
                <a:srgbClr val="242534"/>
              </a:solidFill>
              <a:latin typeface="Times New Roman" panose="02020603050405020304" pitchFamily="18" charset="0"/>
              <a:ea typeface="Comfortaa"/>
              <a:cs typeface="Times New Roman" panose="02020603050405020304" pitchFamily="18" charset="0"/>
              <a:sym typeface="Comfortaa"/>
            </a:endParaRPr>
          </a:p>
          <a:p>
            <a:pPr marL="457200" marR="0" lvl="0" indent="0" algn="l" rtl="0">
              <a:lnSpc>
                <a:spcPct val="115000"/>
              </a:lnSpc>
              <a:spcBef>
                <a:spcPts val="0"/>
              </a:spcBef>
              <a:spcAft>
                <a:spcPts val="0"/>
              </a:spcAft>
              <a:buNone/>
            </a:pPr>
            <a:r>
              <a:rPr lang="ru-RU" sz="2300" b="0" i="0" u="none" strike="noStrike" cap="none" dirty="0">
                <a:solidFill>
                  <a:srgbClr val="242534"/>
                </a:solidFill>
                <a:latin typeface="Times New Roman" panose="02020603050405020304" pitchFamily="18" charset="0"/>
                <a:ea typeface="Comfortaa"/>
                <a:cs typeface="Times New Roman" panose="02020603050405020304" pitchFamily="18" charset="0"/>
                <a:sym typeface="Comfortaa"/>
              </a:rPr>
              <a:t>другие предприятия и организации космической отрасли.</a:t>
            </a:r>
          </a:p>
          <a:p>
            <a:pPr marL="457200" marR="0" lvl="0" indent="0" algn="l" rtl="0">
              <a:lnSpc>
                <a:spcPct val="115000"/>
              </a:lnSpc>
              <a:spcBef>
                <a:spcPts val="0"/>
              </a:spcBef>
              <a:spcAft>
                <a:spcPts val="0"/>
              </a:spcAft>
              <a:buNone/>
            </a:pPr>
            <a:r>
              <a:rPr lang="en-US" sz="2300" b="1" i="0" u="none" strike="noStrike" cap="none" dirty="0">
                <a:solidFill>
                  <a:srgbClr val="242534"/>
                </a:solidFill>
                <a:latin typeface="Times New Roman" panose="02020603050405020304" pitchFamily="18" charset="0"/>
                <a:ea typeface="Comfortaa"/>
                <a:cs typeface="Times New Roman" panose="02020603050405020304" pitchFamily="18" charset="0"/>
                <a:sym typeface="Comfortaa"/>
              </a:rPr>
              <a:t>other enterprises and organizations in the space industry.</a:t>
            </a:r>
            <a:endParaRPr sz="2300" b="1" i="0" u="none" strike="noStrike" cap="none" dirty="0">
              <a:solidFill>
                <a:srgbClr val="242534"/>
              </a:solidFill>
              <a:latin typeface="Times New Roman" panose="02020603050405020304" pitchFamily="18" charset="0"/>
              <a:ea typeface="Comfortaa"/>
              <a:cs typeface="Times New Roman" panose="02020603050405020304" pitchFamily="18" charset="0"/>
              <a:sym typeface="Comfortaa"/>
            </a:endParaRPr>
          </a:p>
          <a:p>
            <a:pPr marL="457200" marR="0" lvl="0" indent="-228600" algn="l" rtl="0">
              <a:lnSpc>
                <a:spcPct val="115000"/>
              </a:lnSpc>
              <a:spcBef>
                <a:spcPts val="0"/>
              </a:spcBef>
              <a:spcAft>
                <a:spcPts val="0"/>
              </a:spcAft>
              <a:buClr>
                <a:schemeClr val="accent1"/>
              </a:buClr>
              <a:buSzPts val="2500"/>
              <a:buFont typeface="Comfortaa"/>
              <a:buNone/>
            </a:pPr>
            <a:endParaRPr sz="2300" b="1" i="0" u="none" strike="noStrike" cap="none" dirty="0">
              <a:solidFill>
                <a:srgbClr val="3F3F3F"/>
              </a:solidFill>
              <a:latin typeface="Times New Roman" panose="02020603050405020304" pitchFamily="18" charset="0"/>
              <a:ea typeface="Comfortaa"/>
              <a:cs typeface="Times New Roman" panose="02020603050405020304" pitchFamily="18" charset="0"/>
              <a:sym typeface="Comforta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
          <p:cNvSpPr txBox="1">
            <a:spLocks noGrp="1"/>
          </p:cNvSpPr>
          <p:nvPr>
            <p:ph type="title"/>
          </p:nvPr>
        </p:nvSpPr>
        <p:spPr>
          <a:xfrm>
            <a:off x="1154954" y="637953"/>
            <a:ext cx="9169260" cy="104281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3600"/>
              <a:buFont typeface="Comfortaa"/>
              <a:buNone/>
            </a:pPr>
            <a:r>
              <a:rPr lang="ru-RU" sz="3600" b="1" dirty="0">
                <a:latin typeface="Times New Roman" panose="02020603050405020304" pitchFamily="18" charset="0"/>
                <a:ea typeface="Comfortaa"/>
                <a:cs typeface="Times New Roman" panose="02020603050405020304" pitchFamily="18" charset="0"/>
                <a:sym typeface="Comfortaa"/>
              </a:rPr>
              <a:t>Как поступить в магистратуру </a:t>
            </a:r>
            <a:br>
              <a:rPr lang="ru-RU" sz="3600" b="1" dirty="0">
                <a:latin typeface="Times New Roman" panose="02020603050405020304" pitchFamily="18" charset="0"/>
                <a:ea typeface="Comfortaa"/>
                <a:cs typeface="Times New Roman" panose="02020603050405020304" pitchFamily="18" charset="0"/>
                <a:sym typeface="Comfortaa"/>
              </a:rPr>
            </a:br>
            <a:r>
              <a:rPr lang="en-US" b="1" dirty="0">
                <a:latin typeface="Times New Roman" panose="02020603050405020304" pitchFamily="18" charset="0"/>
                <a:ea typeface="Comfortaa"/>
                <a:cs typeface="Times New Roman" panose="02020603050405020304" pitchFamily="18" charset="0"/>
                <a:sym typeface="Comfortaa"/>
              </a:rPr>
              <a:t>How to enter the Master’s programs</a:t>
            </a:r>
            <a:endParaRPr b="1" dirty="0">
              <a:latin typeface="Times New Roman" panose="02020603050405020304" pitchFamily="18" charset="0"/>
              <a:cs typeface="Times New Roman" panose="02020603050405020304" pitchFamily="18" charset="0"/>
            </a:endParaRPr>
          </a:p>
        </p:txBody>
      </p:sp>
      <p:sp>
        <p:nvSpPr>
          <p:cNvPr id="276" name="Google Shape;276;p4"/>
          <p:cNvSpPr txBox="1"/>
          <p:nvPr/>
        </p:nvSpPr>
        <p:spPr>
          <a:xfrm>
            <a:off x="262350" y="2229531"/>
            <a:ext cx="11667300" cy="4431952"/>
          </a:xfrm>
          <a:prstGeom prst="rect">
            <a:avLst/>
          </a:prstGeom>
          <a:noFill/>
          <a:ln>
            <a:noFill/>
          </a:ln>
        </p:spPr>
        <p:txBody>
          <a:bodyPr spcFirstLastPara="1" wrap="square" lIns="91425" tIns="91425" rIns="91425" bIns="91425" anchor="t" anchorCtr="0">
            <a:spAutoFit/>
          </a:bodyPr>
          <a:lstStyle/>
          <a:p>
            <a:pPr marL="457200" marR="0" lvl="0" indent="-412750" algn="l" rtl="0">
              <a:lnSpc>
                <a:spcPct val="115000"/>
              </a:lnSpc>
              <a:spcBef>
                <a:spcPts val="0"/>
              </a:spcBef>
              <a:spcAft>
                <a:spcPts val="0"/>
              </a:spcAft>
              <a:buClr>
                <a:schemeClr val="accent1"/>
              </a:buClr>
              <a:buSzPts val="2900"/>
              <a:buFont typeface="Comfortaa"/>
              <a:buChar char="●"/>
            </a:pPr>
            <a:r>
              <a:rPr lang="ru-RU" sz="2400" dirty="0">
                <a:latin typeface="Times New Roman" panose="02020603050405020304" pitchFamily="18" charset="0"/>
                <a:ea typeface="Comfortaa"/>
                <a:cs typeface="Times New Roman" panose="02020603050405020304" pitchFamily="18" charset="0"/>
                <a:sym typeface="Comfortaa"/>
              </a:rPr>
              <a:t>Выбор желаемой программы магистратуры.</a:t>
            </a:r>
            <a:r>
              <a:rPr lang="en-US" sz="2400" dirty="0">
                <a:latin typeface="Times New Roman" panose="02020603050405020304" pitchFamily="18" charset="0"/>
                <a:ea typeface="Comfortaa"/>
                <a:cs typeface="Times New Roman" panose="02020603050405020304" pitchFamily="18" charset="0"/>
                <a:sym typeface="Comfortaa"/>
              </a:rPr>
              <a:t> </a:t>
            </a:r>
            <a:r>
              <a:rPr lang="en-US" sz="2400" b="1" dirty="0">
                <a:latin typeface="Times New Roman" panose="02020603050405020304" pitchFamily="18" charset="0"/>
                <a:ea typeface="Comfortaa"/>
                <a:cs typeface="Times New Roman" panose="02020603050405020304" pitchFamily="18" charset="0"/>
                <a:sym typeface="Comfortaa"/>
              </a:rPr>
              <a:t>Choose the Master’s Degree program you would like to study.</a:t>
            </a:r>
          </a:p>
          <a:p>
            <a:pPr marL="457200" marR="0" lvl="0" indent="-412750" algn="l" rtl="0">
              <a:lnSpc>
                <a:spcPct val="115000"/>
              </a:lnSpc>
              <a:spcBef>
                <a:spcPts val="0"/>
              </a:spcBef>
              <a:spcAft>
                <a:spcPts val="0"/>
              </a:spcAft>
              <a:buClr>
                <a:schemeClr val="accent1"/>
              </a:buClr>
              <a:buSzPts val="2900"/>
              <a:buFont typeface="Comfortaa"/>
              <a:buChar char="●"/>
            </a:pPr>
            <a:r>
              <a:rPr lang="ru-RU" sz="2400" dirty="0">
                <a:latin typeface="Times New Roman" panose="02020603050405020304" pitchFamily="18" charset="0"/>
                <a:ea typeface="Comfortaa"/>
                <a:cs typeface="Times New Roman" panose="02020603050405020304" pitchFamily="18" charset="0"/>
                <a:sym typeface="Comfortaa"/>
              </a:rPr>
              <a:t>Подготовка комплекта документов.</a:t>
            </a:r>
            <a:r>
              <a:rPr lang="en-US" sz="2400" dirty="0">
                <a:latin typeface="Times New Roman" panose="02020603050405020304" pitchFamily="18" charset="0"/>
                <a:ea typeface="Comfortaa"/>
                <a:cs typeface="Times New Roman" panose="02020603050405020304" pitchFamily="18" charset="0"/>
                <a:sym typeface="Comfortaa"/>
              </a:rPr>
              <a:t> </a:t>
            </a:r>
            <a:r>
              <a:rPr lang="en-US" sz="2400" b="1" dirty="0">
                <a:latin typeface="Times New Roman" panose="02020603050405020304" pitchFamily="18" charset="0"/>
                <a:ea typeface="Comfortaa"/>
                <a:cs typeface="Times New Roman" panose="02020603050405020304" pitchFamily="18" charset="0"/>
                <a:sym typeface="Comfortaa"/>
              </a:rPr>
              <a:t>Prepare a set of documents.</a:t>
            </a:r>
            <a:endParaRPr sz="2400" b="1" dirty="0">
              <a:latin typeface="Times New Roman" panose="02020603050405020304" pitchFamily="18" charset="0"/>
              <a:ea typeface="Comfortaa"/>
              <a:cs typeface="Times New Roman" panose="02020603050405020304" pitchFamily="18" charset="0"/>
              <a:sym typeface="Comfortaa"/>
            </a:endParaRPr>
          </a:p>
          <a:p>
            <a:pPr marL="457200" marR="0" lvl="0" indent="-412750" algn="l" rtl="0">
              <a:lnSpc>
                <a:spcPct val="115000"/>
              </a:lnSpc>
              <a:spcBef>
                <a:spcPts val="0"/>
              </a:spcBef>
              <a:spcAft>
                <a:spcPts val="0"/>
              </a:spcAft>
              <a:buClr>
                <a:schemeClr val="accent1"/>
              </a:buClr>
              <a:buSzPts val="2900"/>
              <a:buFont typeface="Comfortaa"/>
              <a:buChar char="●"/>
            </a:pPr>
            <a:r>
              <a:rPr lang="ru-RU" sz="2400" dirty="0">
                <a:latin typeface="Times New Roman" panose="02020603050405020304" pitchFamily="18" charset="0"/>
                <a:ea typeface="Comfortaa"/>
                <a:cs typeface="Times New Roman" panose="02020603050405020304" pitchFamily="18" charset="0"/>
                <a:sym typeface="Comfortaa"/>
              </a:rPr>
              <a:t>Подача документов.</a:t>
            </a:r>
            <a:r>
              <a:rPr lang="en-US" sz="2400" dirty="0">
                <a:latin typeface="Times New Roman" panose="02020603050405020304" pitchFamily="18" charset="0"/>
                <a:ea typeface="Comfortaa"/>
                <a:cs typeface="Times New Roman" panose="02020603050405020304" pitchFamily="18" charset="0"/>
                <a:sym typeface="Comfortaa"/>
              </a:rPr>
              <a:t> </a:t>
            </a:r>
            <a:r>
              <a:rPr lang="en-US" sz="2400" b="1" dirty="0">
                <a:latin typeface="Times New Roman" panose="02020603050405020304" pitchFamily="18" charset="0"/>
                <a:ea typeface="Comfortaa"/>
                <a:cs typeface="Times New Roman" panose="02020603050405020304" pitchFamily="18" charset="0"/>
                <a:sym typeface="Comfortaa"/>
              </a:rPr>
              <a:t>Submit your documents.</a:t>
            </a:r>
          </a:p>
          <a:p>
            <a:pPr marL="457200" marR="0" lvl="0" indent="-412750" algn="l" rtl="0">
              <a:lnSpc>
                <a:spcPct val="115000"/>
              </a:lnSpc>
              <a:spcBef>
                <a:spcPts val="0"/>
              </a:spcBef>
              <a:spcAft>
                <a:spcPts val="0"/>
              </a:spcAft>
              <a:buClr>
                <a:schemeClr val="accent1"/>
              </a:buClr>
              <a:buSzPts val="2900"/>
              <a:buFont typeface="Comfortaa"/>
              <a:buChar char="●"/>
            </a:pPr>
            <a:r>
              <a:rPr lang="ru-RU" sz="2400" dirty="0">
                <a:latin typeface="Times New Roman" panose="02020603050405020304" pitchFamily="18" charset="0"/>
                <a:ea typeface="Comfortaa"/>
                <a:cs typeface="Times New Roman" panose="02020603050405020304" pitchFamily="18" charset="0"/>
                <a:sym typeface="Comfortaa"/>
              </a:rPr>
              <a:t>Сдача вступительных экзаменов (один экзамен).</a:t>
            </a:r>
            <a:r>
              <a:rPr lang="en-US" sz="2400" dirty="0">
                <a:latin typeface="Times New Roman" panose="02020603050405020304" pitchFamily="18" charset="0"/>
                <a:ea typeface="Comfortaa"/>
                <a:cs typeface="Times New Roman" panose="02020603050405020304" pitchFamily="18" charset="0"/>
                <a:sym typeface="Comfortaa"/>
              </a:rPr>
              <a:t> </a:t>
            </a:r>
            <a:r>
              <a:rPr lang="en-US" sz="2400" b="1" dirty="0">
                <a:latin typeface="Times New Roman" panose="02020603050405020304" pitchFamily="18" charset="0"/>
                <a:ea typeface="Comfortaa"/>
                <a:cs typeface="Times New Roman" panose="02020603050405020304" pitchFamily="18" charset="0"/>
                <a:sym typeface="Comfortaa"/>
              </a:rPr>
              <a:t>Pass the entrance exams (one exam).</a:t>
            </a:r>
          </a:p>
          <a:p>
            <a:pPr marL="457200" marR="0" lvl="0" indent="-412750" algn="l" rtl="0">
              <a:lnSpc>
                <a:spcPct val="115000"/>
              </a:lnSpc>
              <a:spcBef>
                <a:spcPts val="0"/>
              </a:spcBef>
              <a:spcAft>
                <a:spcPts val="0"/>
              </a:spcAft>
              <a:buClr>
                <a:schemeClr val="accent1"/>
              </a:buClr>
              <a:buSzPts val="2900"/>
              <a:buFont typeface="Comfortaa"/>
              <a:buChar char="●"/>
            </a:pPr>
            <a:r>
              <a:rPr lang="ru-RU" sz="2400" dirty="0">
                <a:latin typeface="Times New Roman" panose="02020603050405020304" pitchFamily="18" charset="0"/>
                <a:ea typeface="Comfortaa"/>
                <a:cs typeface="Times New Roman" panose="02020603050405020304" pitchFamily="18" charset="0"/>
                <a:sym typeface="Comfortaa"/>
              </a:rPr>
              <a:t>Подписание договора об обучении и оплата обучения.</a:t>
            </a:r>
            <a:r>
              <a:rPr lang="en-US" sz="2400" dirty="0">
                <a:latin typeface="Times New Roman" panose="02020603050405020304" pitchFamily="18" charset="0"/>
                <a:ea typeface="Comfortaa"/>
                <a:cs typeface="Times New Roman" panose="02020603050405020304" pitchFamily="18" charset="0"/>
                <a:sym typeface="Comfortaa"/>
              </a:rPr>
              <a:t> </a:t>
            </a:r>
            <a:r>
              <a:rPr lang="en-US" sz="2400" b="1" dirty="0">
                <a:latin typeface="Times New Roman" panose="02020603050405020304" pitchFamily="18" charset="0"/>
                <a:ea typeface="Comfortaa"/>
                <a:cs typeface="Times New Roman" panose="02020603050405020304" pitchFamily="18" charset="0"/>
                <a:sym typeface="Comfortaa"/>
              </a:rPr>
              <a:t>Sign a tuition agreement and pay for a tuition.</a:t>
            </a:r>
          </a:p>
          <a:p>
            <a:pPr marL="457200" marR="0" lvl="0" indent="-412750" algn="l" rtl="0">
              <a:lnSpc>
                <a:spcPct val="115000"/>
              </a:lnSpc>
              <a:spcBef>
                <a:spcPts val="0"/>
              </a:spcBef>
              <a:spcAft>
                <a:spcPts val="0"/>
              </a:spcAft>
              <a:buClr>
                <a:schemeClr val="accent1"/>
              </a:buClr>
              <a:buSzPts val="2900"/>
              <a:buFont typeface="Comfortaa"/>
              <a:buChar char="●"/>
            </a:pPr>
            <a:r>
              <a:rPr lang="ru-RU" sz="2400" dirty="0">
                <a:latin typeface="Times New Roman" panose="02020603050405020304" pitchFamily="18" charset="0"/>
                <a:ea typeface="Comfortaa"/>
                <a:cs typeface="Times New Roman" panose="02020603050405020304" pitchFamily="18" charset="0"/>
                <a:sym typeface="Comfortaa"/>
              </a:rPr>
              <a:t>Приезд в Россию. </a:t>
            </a:r>
            <a:r>
              <a:rPr lang="en-US" sz="2400" b="1" dirty="0">
                <a:latin typeface="Times New Roman" panose="02020603050405020304" pitchFamily="18" charset="0"/>
                <a:ea typeface="Comfortaa"/>
                <a:cs typeface="Times New Roman" panose="02020603050405020304" pitchFamily="18" charset="0"/>
                <a:sym typeface="Comfortaa"/>
              </a:rPr>
              <a:t>Come to Russia.</a:t>
            </a:r>
          </a:p>
          <a:p>
            <a:pPr marL="457200" marR="0" lvl="0" indent="-412750" algn="l" rtl="0">
              <a:lnSpc>
                <a:spcPct val="115000"/>
              </a:lnSpc>
              <a:spcBef>
                <a:spcPts val="0"/>
              </a:spcBef>
              <a:spcAft>
                <a:spcPts val="0"/>
              </a:spcAft>
              <a:buClr>
                <a:schemeClr val="accent1"/>
              </a:buClr>
              <a:buSzPts val="2900"/>
              <a:buFont typeface="Comfortaa"/>
              <a:buChar char="●"/>
            </a:pPr>
            <a:r>
              <a:rPr lang="ru-RU" sz="2400" dirty="0">
                <a:latin typeface="Times New Roman" panose="02020603050405020304" pitchFamily="18" charset="0"/>
                <a:ea typeface="Comfortaa"/>
                <a:cs typeface="Times New Roman" panose="02020603050405020304" pitchFamily="18" charset="0"/>
                <a:sym typeface="Comfortaa"/>
              </a:rPr>
              <a:t>Начало обучения.</a:t>
            </a:r>
            <a:r>
              <a:rPr lang="en-US" sz="2400" dirty="0">
                <a:latin typeface="Times New Roman" panose="02020603050405020304" pitchFamily="18" charset="0"/>
                <a:ea typeface="Comfortaa"/>
                <a:cs typeface="Times New Roman" panose="02020603050405020304" pitchFamily="18" charset="0"/>
                <a:sym typeface="Comfortaa"/>
              </a:rPr>
              <a:t> </a:t>
            </a:r>
            <a:r>
              <a:rPr lang="en-US" sz="2400" b="1" dirty="0">
                <a:latin typeface="Times New Roman" panose="02020603050405020304" pitchFamily="18" charset="0"/>
                <a:ea typeface="Comfortaa"/>
                <a:cs typeface="Times New Roman" panose="02020603050405020304" pitchFamily="18" charset="0"/>
                <a:sym typeface="Comfortaa"/>
              </a:rPr>
              <a:t>Start learning.</a:t>
            </a:r>
            <a:endParaRPr sz="2400" b="1" dirty="0">
              <a:latin typeface="Times New Roman" panose="02020603050405020304" pitchFamily="18" charset="0"/>
              <a:ea typeface="Comfortaa"/>
              <a:cs typeface="Times New Roman" panose="02020603050405020304" pitchFamily="18" charset="0"/>
              <a:sym typeface="Comforta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1b5de27fd0c_0_2"/>
          <p:cNvSpPr txBox="1">
            <a:spLocks noGrp="1"/>
          </p:cNvSpPr>
          <p:nvPr>
            <p:ph type="title"/>
          </p:nvPr>
        </p:nvSpPr>
        <p:spPr>
          <a:xfrm>
            <a:off x="1048628" y="692117"/>
            <a:ext cx="8761500" cy="106408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3600"/>
              <a:buFont typeface="Comfortaa"/>
              <a:buNone/>
            </a:pPr>
            <a:r>
              <a:rPr lang="ru-RU" sz="2800" b="1" dirty="0">
                <a:latin typeface="Times New Roman" panose="02020603050405020304" pitchFamily="18" charset="0"/>
                <a:ea typeface="Comfortaa"/>
                <a:cs typeface="Times New Roman" panose="02020603050405020304" pitchFamily="18" charset="0"/>
                <a:sym typeface="Comfortaa"/>
              </a:rPr>
              <a:t>Выбор желаемой программы магистратуры</a:t>
            </a:r>
            <a:br>
              <a:rPr lang="en-US" sz="2800" b="1" dirty="0">
                <a:latin typeface="Times New Roman" panose="02020603050405020304" pitchFamily="18" charset="0"/>
                <a:ea typeface="Comfortaa"/>
                <a:cs typeface="Times New Roman" panose="02020603050405020304" pitchFamily="18" charset="0"/>
                <a:sym typeface="Comfortaa"/>
              </a:rPr>
            </a:br>
            <a:r>
              <a:rPr lang="en-US" sz="2800" b="1" dirty="0">
                <a:latin typeface="Times New Roman" panose="02020603050405020304" pitchFamily="18" charset="0"/>
                <a:ea typeface="Comfortaa"/>
                <a:cs typeface="Times New Roman" panose="02020603050405020304" pitchFamily="18" charset="0"/>
                <a:sym typeface="Comfortaa"/>
              </a:rPr>
              <a:t>Selecting the Master's Program, you would like</a:t>
            </a:r>
            <a:endParaRPr sz="2800" b="1" dirty="0">
              <a:latin typeface="Times New Roman" panose="02020603050405020304" pitchFamily="18" charset="0"/>
              <a:cs typeface="Times New Roman" panose="02020603050405020304" pitchFamily="18" charset="0"/>
            </a:endParaRPr>
          </a:p>
        </p:txBody>
      </p:sp>
      <p:sp>
        <p:nvSpPr>
          <p:cNvPr id="283" name="Google Shape;283;g1b5de27fd0c_0_2"/>
          <p:cNvSpPr txBox="1"/>
          <p:nvPr/>
        </p:nvSpPr>
        <p:spPr>
          <a:xfrm>
            <a:off x="219820" y="2191923"/>
            <a:ext cx="7244236" cy="4431952"/>
          </a:xfrm>
          <a:prstGeom prst="rect">
            <a:avLst/>
          </a:prstGeom>
          <a:noFill/>
          <a:ln>
            <a:noFill/>
          </a:ln>
        </p:spPr>
        <p:txBody>
          <a:bodyPr spcFirstLastPara="1" wrap="square" lIns="91425" tIns="91425" rIns="91425" bIns="91425" anchor="t" anchorCtr="0">
            <a:spAutoFit/>
          </a:bodyPr>
          <a:lstStyle/>
          <a:p>
            <a:pPr marL="457200" marR="0" lvl="0" indent="-412750" algn="l" rtl="0">
              <a:lnSpc>
                <a:spcPct val="115000"/>
              </a:lnSpc>
              <a:spcBef>
                <a:spcPts val="0"/>
              </a:spcBef>
              <a:spcAft>
                <a:spcPts val="0"/>
              </a:spcAft>
              <a:buClr>
                <a:schemeClr val="accent1"/>
              </a:buClr>
              <a:buSzPts val="2900"/>
              <a:buFont typeface="Comfortaa"/>
              <a:buChar char="●"/>
            </a:pPr>
            <a:r>
              <a:rPr lang="ru-RU" sz="2400" dirty="0">
                <a:latin typeface="Times New Roman" panose="02020603050405020304" pitchFamily="18" charset="0"/>
                <a:ea typeface="Comfortaa"/>
                <a:cs typeface="Times New Roman" panose="02020603050405020304" pitchFamily="18" charset="0"/>
                <a:sym typeface="Comfortaa"/>
              </a:rPr>
              <a:t>Робототехника </a:t>
            </a:r>
            <a:r>
              <a:rPr lang="en-US" sz="2400" dirty="0">
                <a:latin typeface="Times New Roman" panose="02020603050405020304" pitchFamily="18" charset="0"/>
                <a:ea typeface="Comfortaa"/>
                <a:cs typeface="Times New Roman" panose="02020603050405020304" pitchFamily="18" charset="0"/>
                <a:sym typeface="Comfortaa"/>
              </a:rPr>
              <a:t>– </a:t>
            </a:r>
            <a:r>
              <a:rPr lang="fr-FR" sz="2400" b="1" dirty="0">
                <a:latin typeface="Times New Roman" panose="02020603050405020304" pitchFamily="18" charset="0"/>
                <a:ea typeface="Comfortaa"/>
                <a:cs typeface="Times New Roman" panose="02020603050405020304" pitchFamily="18" charset="0"/>
                <a:sym typeface="Comfortaa"/>
              </a:rPr>
              <a:t>Robotics </a:t>
            </a:r>
          </a:p>
          <a:p>
            <a:pPr marL="457200" marR="0" lvl="0" indent="-412750" algn="l" rtl="0">
              <a:lnSpc>
                <a:spcPct val="115000"/>
              </a:lnSpc>
              <a:spcBef>
                <a:spcPts val="0"/>
              </a:spcBef>
              <a:spcAft>
                <a:spcPts val="0"/>
              </a:spcAft>
              <a:buClr>
                <a:schemeClr val="accent1"/>
              </a:buClr>
              <a:buSzPts val="2900"/>
              <a:buFont typeface="Comfortaa"/>
              <a:buChar char="●"/>
            </a:pPr>
            <a:r>
              <a:rPr lang="ru-RU" sz="2400" dirty="0">
                <a:latin typeface="Times New Roman" panose="02020603050405020304" pitchFamily="18" charset="0"/>
                <a:ea typeface="Comfortaa"/>
                <a:cs typeface="Times New Roman" panose="02020603050405020304" pitchFamily="18" charset="0"/>
                <a:sym typeface="Comfortaa"/>
              </a:rPr>
              <a:t>Виртуальная реальность (VR)</a:t>
            </a:r>
            <a:r>
              <a:rPr lang="en-US" sz="2400" dirty="0">
                <a:latin typeface="Times New Roman" panose="02020603050405020304" pitchFamily="18" charset="0"/>
                <a:ea typeface="Comfortaa"/>
                <a:cs typeface="Times New Roman" panose="02020603050405020304" pitchFamily="18" charset="0"/>
                <a:sym typeface="Comfortaa"/>
              </a:rPr>
              <a:t> – </a:t>
            </a:r>
            <a:r>
              <a:rPr lang="en-US" sz="2400" b="1" dirty="0">
                <a:latin typeface="Times New Roman" panose="02020603050405020304" pitchFamily="18" charset="0"/>
                <a:ea typeface="Comfortaa"/>
                <a:cs typeface="Times New Roman" panose="02020603050405020304" pitchFamily="18" charset="0"/>
                <a:sym typeface="Comfortaa"/>
              </a:rPr>
              <a:t>Virtual reality</a:t>
            </a:r>
            <a:endParaRPr sz="2400" b="1" dirty="0">
              <a:latin typeface="Times New Roman" panose="02020603050405020304" pitchFamily="18" charset="0"/>
              <a:ea typeface="Comfortaa"/>
              <a:cs typeface="Times New Roman" panose="02020603050405020304" pitchFamily="18" charset="0"/>
              <a:sym typeface="Comfortaa"/>
            </a:endParaRPr>
          </a:p>
          <a:p>
            <a:pPr marL="457200" lvl="0" indent="-412750" algn="l" rtl="0">
              <a:lnSpc>
                <a:spcPct val="115000"/>
              </a:lnSpc>
              <a:spcBef>
                <a:spcPts val="0"/>
              </a:spcBef>
              <a:spcAft>
                <a:spcPts val="0"/>
              </a:spcAft>
              <a:buClr>
                <a:schemeClr val="accent1"/>
              </a:buClr>
              <a:buSzPts val="2900"/>
              <a:buFont typeface="Comfortaa"/>
              <a:buChar char="●"/>
            </a:pPr>
            <a:r>
              <a:rPr lang="ru-RU" sz="2400" dirty="0">
                <a:solidFill>
                  <a:schemeClr val="dk1"/>
                </a:solidFill>
                <a:latin typeface="Times New Roman" panose="02020603050405020304" pitchFamily="18" charset="0"/>
                <a:ea typeface="Comfortaa"/>
                <a:cs typeface="Times New Roman" panose="02020603050405020304" pitchFamily="18" charset="0"/>
                <a:sym typeface="Comfortaa"/>
              </a:rPr>
              <a:t>Спутниковая съемка (ДЗЗ)</a:t>
            </a:r>
            <a:r>
              <a:rPr lang="en-US" sz="2400" dirty="0">
                <a:solidFill>
                  <a:schemeClr val="dk1"/>
                </a:solidFill>
                <a:latin typeface="Times New Roman" panose="02020603050405020304" pitchFamily="18" charset="0"/>
                <a:ea typeface="Comfortaa"/>
                <a:cs typeface="Times New Roman" panose="02020603050405020304" pitchFamily="18" charset="0"/>
                <a:sym typeface="Comfortaa"/>
              </a:rPr>
              <a:t> – </a:t>
            </a:r>
            <a:r>
              <a:rPr lang="en-US" sz="2400" b="1" dirty="0">
                <a:solidFill>
                  <a:schemeClr val="dk1"/>
                </a:solidFill>
                <a:latin typeface="Times New Roman" panose="02020603050405020304" pitchFamily="18" charset="0"/>
                <a:ea typeface="Comfortaa"/>
                <a:cs typeface="Times New Roman" panose="02020603050405020304" pitchFamily="18" charset="0"/>
                <a:sym typeface="Comfortaa"/>
              </a:rPr>
              <a:t>Satellite imagery</a:t>
            </a:r>
          </a:p>
          <a:p>
            <a:pPr marL="457200" lvl="0" indent="-412750" algn="l" rtl="0">
              <a:lnSpc>
                <a:spcPct val="115000"/>
              </a:lnSpc>
              <a:spcBef>
                <a:spcPts val="0"/>
              </a:spcBef>
              <a:spcAft>
                <a:spcPts val="0"/>
              </a:spcAft>
              <a:buClr>
                <a:schemeClr val="accent1"/>
              </a:buClr>
              <a:buSzPts val="2900"/>
              <a:buFont typeface="Comfortaa"/>
              <a:buChar char="●"/>
            </a:pPr>
            <a:r>
              <a:rPr lang="ru-RU" sz="2400" dirty="0">
                <a:solidFill>
                  <a:schemeClr val="dk1"/>
                </a:solidFill>
                <a:latin typeface="Times New Roman" panose="02020603050405020304" pitchFamily="18" charset="0"/>
                <a:ea typeface="Comfortaa"/>
                <a:cs typeface="Times New Roman" panose="02020603050405020304" pitchFamily="18" charset="0"/>
                <a:sym typeface="Comfortaa"/>
              </a:rPr>
              <a:t>Исследования Луны и планет (Марс, Венера, экзопланеты)</a:t>
            </a:r>
            <a:r>
              <a:rPr lang="en-US" sz="2400" dirty="0">
                <a:solidFill>
                  <a:schemeClr val="dk1"/>
                </a:solidFill>
                <a:latin typeface="Times New Roman" panose="02020603050405020304" pitchFamily="18" charset="0"/>
                <a:ea typeface="Comfortaa"/>
                <a:cs typeface="Times New Roman" panose="02020603050405020304" pitchFamily="18" charset="0"/>
                <a:sym typeface="Comfortaa"/>
              </a:rPr>
              <a:t> – </a:t>
            </a:r>
            <a:r>
              <a:rPr lang="en-US" sz="2400" b="1" dirty="0">
                <a:solidFill>
                  <a:schemeClr val="dk1"/>
                </a:solidFill>
                <a:latin typeface="Times New Roman" panose="02020603050405020304" pitchFamily="18" charset="0"/>
                <a:ea typeface="Comfortaa"/>
                <a:cs typeface="Times New Roman" panose="02020603050405020304" pitchFamily="18" charset="0"/>
                <a:sym typeface="Comfortaa"/>
              </a:rPr>
              <a:t>Exploration of the Moon and planets (Mars, Venus, exoplanets)</a:t>
            </a:r>
          </a:p>
          <a:p>
            <a:pPr marL="457200" lvl="0" indent="-412750" algn="l" rtl="0">
              <a:lnSpc>
                <a:spcPct val="115000"/>
              </a:lnSpc>
              <a:spcBef>
                <a:spcPts val="0"/>
              </a:spcBef>
              <a:spcAft>
                <a:spcPts val="0"/>
              </a:spcAft>
              <a:buClr>
                <a:schemeClr val="accent1"/>
              </a:buClr>
              <a:buSzPts val="2900"/>
              <a:buFont typeface="Comfortaa"/>
              <a:buChar char="●"/>
            </a:pPr>
            <a:r>
              <a:rPr lang="ru-RU" sz="2400" dirty="0">
                <a:solidFill>
                  <a:schemeClr val="dk1"/>
                </a:solidFill>
                <a:latin typeface="Times New Roman" panose="02020603050405020304" pitchFamily="18" charset="0"/>
                <a:ea typeface="Comfortaa"/>
                <a:cs typeface="Times New Roman" panose="02020603050405020304" pitchFamily="18" charset="0"/>
                <a:sym typeface="Comfortaa"/>
              </a:rPr>
              <a:t>и другие программы </a:t>
            </a:r>
            <a:r>
              <a:rPr lang="en-US" sz="2400" dirty="0">
                <a:solidFill>
                  <a:schemeClr val="dk1"/>
                </a:solidFill>
                <a:latin typeface="Times New Roman" panose="02020603050405020304" pitchFamily="18" charset="0"/>
                <a:ea typeface="Comfortaa"/>
                <a:cs typeface="Times New Roman" panose="02020603050405020304" pitchFamily="18" charset="0"/>
                <a:sym typeface="Comfortaa"/>
              </a:rPr>
              <a:t>– </a:t>
            </a:r>
            <a:r>
              <a:rPr lang="en-US" sz="2400" b="1" dirty="0">
                <a:solidFill>
                  <a:schemeClr val="dk1"/>
                </a:solidFill>
                <a:latin typeface="Times New Roman" panose="02020603050405020304" pitchFamily="18" charset="0"/>
                <a:ea typeface="Comfortaa"/>
                <a:cs typeface="Times New Roman" panose="02020603050405020304" pitchFamily="18" charset="0"/>
                <a:sym typeface="Comfortaa"/>
              </a:rPr>
              <a:t>and other programs</a:t>
            </a:r>
            <a:endParaRPr sz="2400" b="1" dirty="0">
              <a:solidFill>
                <a:schemeClr val="dk1"/>
              </a:solidFill>
              <a:latin typeface="Times New Roman" panose="02020603050405020304" pitchFamily="18" charset="0"/>
              <a:ea typeface="Comfortaa"/>
              <a:cs typeface="Times New Roman" panose="02020603050405020304" pitchFamily="18" charset="0"/>
              <a:sym typeface="Comfortaa"/>
            </a:endParaRPr>
          </a:p>
          <a:p>
            <a:pPr marL="457200" lvl="0" indent="0" algn="l" rtl="0">
              <a:lnSpc>
                <a:spcPct val="115000"/>
              </a:lnSpc>
              <a:spcBef>
                <a:spcPts val="0"/>
              </a:spcBef>
              <a:spcAft>
                <a:spcPts val="0"/>
              </a:spcAft>
              <a:buNone/>
            </a:pPr>
            <a:r>
              <a:rPr lang="ru-RU" sz="2400" dirty="0">
                <a:solidFill>
                  <a:schemeClr val="dk1"/>
                </a:solidFill>
                <a:latin typeface="Times New Roman" panose="02020603050405020304" pitchFamily="18" charset="0"/>
                <a:ea typeface="Comfortaa"/>
                <a:cs typeface="Times New Roman" panose="02020603050405020304" pitchFamily="18" charset="0"/>
                <a:sym typeface="Comfortaa"/>
              </a:rPr>
              <a:t>Подробнее смотрите на сайте</a:t>
            </a:r>
            <a:r>
              <a:rPr lang="en-US" sz="2400" dirty="0">
                <a:solidFill>
                  <a:schemeClr val="dk1"/>
                </a:solidFill>
                <a:latin typeface="Times New Roman" panose="02020603050405020304" pitchFamily="18" charset="0"/>
                <a:ea typeface="Comfortaa"/>
                <a:cs typeface="Times New Roman" panose="02020603050405020304" pitchFamily="18" charset="0"/>
                <a:sym typeface="Comfortaa"/>
              </a:rPr>
              <a:t> </a:t>
            </a:r>
            <a:r>
              <a:rPr lang="en-US" sz="2400" b="1" dirty="0">
                <a:solidFill>
                  <a:schemeClr val="dk1"/>
                </a:solidFill>
                <a:latin typeface="Times New Roman" panose="02020603050405020304" pitchFamily="18" charset="0"/>
                <a:ea typeface="Comfortaa"/>
                <a:cs typeface="Times New Roman" panose="02020603050405020304" pitchFamily="18" charset="0"/>
                <a:sym typeface="Comfortaa"/>
              </a:rPr>
              <a:t>(Go through this link for more details)</a:t>
            </a:r>
            <a:r>
              <a:rPr lang="ru-RU" sz="2400" dirty="0">
                <a:solidFill>
                  <a:schemeClr val="dk1"/>
                </a:solidFill>
                <a:latin typeface="Times New Roman" panose="02020603050405020304" pitchFamily="18" charset="0"/>
                <a:ea typeface="Comfortaa"/>
                <a:cs typeface="Times New Roman" panose="02020603050405020304" pitchFamily="18" charset="0"/>
                <a:sym typeface="Comfortaa"/>
              </a:rPr>
              <a:t>:</a:t>
            </a:r>
            <a:br>
              <a:rPr lang="ru-RU" sz="2400" dirty="0">
                <a:solidFill>
                  <a:schemeClr val="dk1"/>
                </a:solidFill>
                <a:latin typeface="Times New Roman" panose="02020603050405020304" pitchFamily="18" charset="0"/>
                <a:ea typeface="Comfortaa"/>
                <a:cs typeface="Times New Roman" panose="02020603050405020304" pitchFamily="18" charset="0"/>
                <a:sym typeface="Comfortaa"/>
              </a:rPr>
            </a:br>
            <a:r>
              <a:rPr lang="ru-RU" sz="2400" dirty="0">
                <a:solidFill>
                  <a:schemeClr val="dk1"/>
                </a:solidFill>
                <a:latin typeface="Times New Roman" panose="02020603050405020304" pitchFamily="18" charset="0"/>
                <a:ea typeface="Comfortaa"/>
                <a:cs typeface="Times New Roman" panose="02020603050405020304" pitchFamily="18" charset="0"/>
                <a:sym typeface="Comfortaa"/>
              </a:rPr>
              <a:t>https://cosmos.msu.ru/pk_foreign</a:t>
            </a:r>
            <a:r>
              <a:rPr lang="en-US" sz="2400" dirty="0">
                <a:solidFill>
                  <a:schemeClr val="dk1"/>
                </a:solidFill>
                <a:latin typeface="Times New Roman" panose="02020603050405020304" pitchFamily="18" charset="0"/>
                <a:ea typeface="Comfortaa"/>
                <a:cs typeface="Times New Roman" panose="02020603050405020304" pitchFamily="18" charset="0"/>
                <a:sym typeface="Comfortaa"/>
              </a:rPr>
              <a:t> </a:t>
            </a:r>
            <a:endParaRPr sz="2400" dirty="0">
              <a:latin typeface="Times New Roman" panose="02020603050405020304" pitchFamily="18" charset="0"/>
              <a:ea typeface="Comfortaa"/>
              <a:cs typeface="Times New Roman" panose="02020603050405020304" pitchFamily="18" charset="0"/>
              <a:sym typeface="Comfortaa"/>
            </a:endParaRPr>
          </a:p>
        </p:txBody>
      </p:sp>
      <p:pic>
        <p:nvPicPr>
          <p:cNvPr id="284" name="Google Shape;284;g1b5de27fd0c_0_2"/>
          <p:cNvPicPr preferRelativeResize="0"/>
          <p:nvPr/>
        </p:nvPicPr>
        <p:blipFill>
          <a:blip r:embed="rId3">
            <a:alphaModFix/>
          </a:blip>
          <a:stretch>
            <a:fillRect/>
          </a:stretch>
        </p:blipFill>
        <p:spPr>
          <a:xfrm>
            <a:off x="7309675" y="2659000"/>
            <a:ext cx="3497799" cy="34977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1b5de27fd0c_0_18"/>
          <p:cNvSpPr txBox="1">
            <a:spLocks noGrp="1"/>
          </p:cNvSpPr>
          <p:nvPr>
            <p:ph type="title"/>
          </p:nvPr>
        </p:nvSpPr>
        <p:spPr>
          <a:xfrm>
            <a:off x="1046550" y="699066"/>
            <a:ext cx="10392300" cy="1085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3600"/>
              <a:buFont typeface="Comfortaa"/>
              <a:buNone/>
            </a:pPr>
            <a:r>
              <a:rPr lang="ru-RU" b="1" dirty="0">
                <a:latin typeface="Times New Roman" panose="02020603050405020304" pitchFamily="18" charset="0"/>
                <a:ea typeface="Comfortaa"/>
                <a:cs typeface="Times New Roman" panose="02020603050405020304" pitchFamily="18" charset="0"/>
                <a:sym typeface="Comfortaa"/>
              </a:rPr>
              <a:t>Подготовка комплекта документов</a:t>
            </a:r>
            <a:endParaRPr b="1" dirty="0">
              <a:latin typeface="Times New Roman" panose="02020603050405020304" pitchFamily="18" charset="0"/>
              <a:ea typeface="Comfortaa"/>
              <a:cs typeface="Times New Roman" panose="02020603050405020304" pitchFamily="18" charset="0"/>
              <a:sym typeface="Comfortaa"/>
            </a:endParaRPr>
          </a:p>
          <a:p>
            <a:pPr marL="0" lvl="0" indent="0" algn="l" rtl="0">
              <a:lnSpc>
                <a:spcPct val="100000"/>
              </a:lnSpc>
              <a:spcBef>
                <a:spcPts val="0"/>
              </a:spcBef>
              <a:spcAft>
                <a:spcPts val="0"/>
              </a:spcAft>
              <a:buClr>
                <a:schemeClr val="lt2"/>
              </a:buClr>
              <a:buSzPts val="3600"/>
              <a:buFont typeface="Comfortaa"/>
              <a:buNone/>
            </a:pPr>
            <a:r>
              <a:rPr lang="en-US" b="1" dirty="0">
                <a:latin typeface="Times New Roman" panose="02020603050405020304" pitchFamily="18" charset="0"/>
                <a:ea typeface="Comfortaa"/>
                <a:cs typeface="Times New Roman" panose="02020603050405020304" pitchFamily="18" charset="0"/>
                <a:sym typeface="Comfortaa"/>
              </a:rPr>
              <a:t>Preparation of a set of documents</a:t>
            </a:r>
            <a:endParaRPr b="1" dirty="0">
              <a:latin typeface="Times New Roman" panose="02020603050405020304" pitchFamily="18" charset="0"/>
              <a:ea typeface="Comfortaa"/>
              <a:cs typeface="Times New Roman" panose="02020603050405020304" pitchFamily="18" charset="0"/>
              <a:sym typeface="Comfortaa"/>
            </a:endParaRPr>
          </a:p>
        </p:txBody>
      </p:sp>
      <p:sp>
        <p:nvSpPr>
          <p:cNvPr id="291" name="Google Shape;291;g1b5de27fd0c_0_18"/>
          <p:cNvSpPr txBox="1"/>
          <p:nvPr/>
        </p:nvSpPr>
        <p:spPr>
          <a:xfrm>
            <a:off x="262350" y="2299085"/>
            <a:ext cx="11667300" cy="4325769"/>
          </a:xfrm>
          <a:prstGeom prst="rect">
            <a:avLst/>
          </a:prstGeom>
          <a:noFill/>
          <a:ln>
            <a:noFill/>
          </a:ln>
        </p:spPr>
        <p:txBody>
          <a:bodyPr spcFirstLastPara="1" wrap="square" lIns="91425" tIns="91425" rIns="91425" bIns="91425" anchor="t" anchorCtr="0">
            <a:spAutoFit/>
          </a:bodyPr>
          <a:lstStyle/>
          <a:p>
            <a:pPr marL="457200" lvl="0" indent="-412750" algn="l" rtl="0">
              <a:lnSpc>
                <a:spcPct val="115000"/>
              </a:lnSpc>
              <a:spcBef>
                <a:spcPts val="0"/>
              </a:spcBef>
              <a:spcAft>
                <a:spcPts val="0"/>
              </a:spcAft>
              <a:buClr>
                <a:schemeClr val="accent1"/>
              </a:buClr>
              <a:buSzPts val="2900"/>
              <a:buFont typeface="Comfortaa"/>
              <a:buChar char="●"/>
            </a:pPr>
            <a:r>
              <a:rPr lang="ru-RU" sz="1800" dirty="0">
                <a:solidFill>
                  <a:schemeClr val="dk1"/>
                </a:solidFill>
                <a:latin typeface="Times New Roman" panose="02020603050405020304" pitchFamily="18" charset="0"/>
                <a:ea typeface="Comfortaa"/>
                <a:cs typeface="Times New Roman" panose="02020603050405020304" pitchFamily="18" charset="0"/>
                <a:sym typeface="Comfortaa"/>
              </a:rPr>
              <a:t>Паспорт и его перевод на русский язык, заверенный нотариусом.</a:t>
            </a:r>
            <a:br>
              <a:rPr lang="en-US" sz="1800" dirty="0">
                <a:solidFill>
                  <a:schemeClr val="dk1"/>
                </a:solidFill>
                <a:latin typeface="Times New Roman" panose="02020603050405020304" pitchFamily="18" charset="0"/>
                <a:ea typeface="Comfortaa"/>
                <a:cs typeface="Times New Roman" panose="02020603050405020304" pitchFamily="18" charset="0"/>
                <a:sym typeface="Comfortaa"/>
              </a:rPr>
            </a:br>
            <a:r>
              <a:rPr lang="en-US" sz="1800" b="1" dirty="0">
                <a:solidFill>
                  <a:schemeClr val="dk1"/>
                </a:solidFill>
                <a:latin typeface="Times New Roman" panose="02020603050405020304" pitchFamily="18" charset="0"/>
                <a:ea typeface="Comfortaa"/>
                <a:cs typeface="Times New Roman" panose="02020603050405020304" pitchFamily="18" charset="0"/>
                <a:sym typeface="Comfortaa"/>
              </a:rPr>
              <a:t>Passport and its translation into Russian, certified by a notary.</a:t>
            </a:r>
          </a:p>
          <a:p>
            <a:pPr marL="457200" lvl="0" indent="-412750" algn="l" rtl="0">
              <a:lnSpc>
                <a:spcPct val="115000"/>
              </a:lnSpc>
              <a:spcBef>
                <a:spcPts val="0"/>
              </a:spcBef>
              <a:spcAft>
                <a:spcPts val="0"/>
              </a:spcAft>
              <a:buClr>
                <a:schemeClr val="accent1"/>
              </a:buClr>
              <a:buSzPts val="2900"/>
              <a:buFont typeface="Comfortaa"/>
              <a:buChar char="●"/>
            </a:pPr>
            <a:r>
              <a:rPr lang="ru-RU" sz="1800" dirty="0">
                <a:solidFill>
                  <a:schemeClr val="dk1"/>
                </a:solidFill>
                <a:latin typeface="Times New Roman" panose="02020603050405020304" pitchFamily="18" charset="0"/>
                <a:ea typeface="Comfortaa"/>
                <a:cs typeface="Times New Roman" panose="02020603050405020304" pitchFamily="18" charset="0"/>
                <a:sym typeface="Comfortaa"/>
              </a:rPr>
              <a:t>Диплом бакалавра и приложение с оценками, переведенные и заверенные нотариусом.</a:t>
            </a:r>
            <a:br>
              <a:rPr lang="en-US" sz="1800" dirty="0">
                <a:solidFill>
                  <a:schemeClr val="dk1"/>
                </a:solidFill>
                <a:latin typeface="Times New Roman" panose="02020603050405020304" pitchFamily="18" charset="0"/>
                <a:ea typeface="Comfortaa"/>
                <a:cs typeface="Times New Roman" panose="02020603050405020304" pitchFamily="18" charset="0"/>
                <a:sym typeface="Comfortaa"/>
              </a:rPr>
            </a:br>
            <a:r>
              <a:rPr lang="en-US" sz="1800" b="1" dirty="0">
                <a:solidFill>
                  <a:schemeClr val="dk1"/>
                </a:solidFill>
                <a:latin typeface="Times New Roman" panose="02020603050405020304" pitchFamily="18" charset="0"/>
                <a:ea typeface="Comfortaa"/>
                <a:cs typeface="Times New Roman" panose="02020603050405020304" pitchFamily="18" charset="0"/>
                <a:sym typeface="Comfortaa"/>
              </a:rPr>
              <a:t>Bachelor's diploma and program details with grades, translated and certified by a notary.</a:t>
            </a:r>
            <a:br>
              <a:rPr lang="en-US" sz="1800" dirty="0">
                <a:solidFill>
                  <a:schemeClr val="dk1"/>
                </a:solidFill>
                <a:latin typeface="Times New Roman" panose="02020603050405020304" pitchFamily="18" charset="0"/>
                <a:ea typeface="Comfortaa"/>
                <a:cs typeface="Times New Roman" panose="02020603050405020304" pitchFamily="18" charset="0"/>
                <a:sym typeface="Comfortaa"/>
              </a:rPr>
            </a:br>
            <a:r>
              <a:rPr lang="ru-RU" sz="1800" dirty="0">
                <a:solidFill>
                  <a:schemeClr val="dk1"/>
                </a:solidFill>
                <a:latin typeface="Times New Roman" panose="02020603050405020304" pitchFamily="18" charset="0"/>
                <a:ea typeface="Comfortaa"/>
                <a:cs typeface="Times New Roman" panose="02020603050405020304" pitchFamily="18" charset="0"/>
                <a:sym typeface="Comfortaa"/>
              </a:rPr>
              <a:t>(Если вы получали предыдущее образование в </a:t>
            </a:r>
            <a:r>
              <a:rPr lang="ru-RU" sz="1800" dirty="0" err="1">
                <a:solidFill>
                  <a:schemeClr val="dk1"/>
                </a:solidFill>
                <a:latin typeface="Times New Roman" panose="02020603050405020304" pitchFamily="18" charset="0"/>
                <a:ea typeface="Comfortaa"/>
                <a:cs typeface="Times New Roman" panose="02020603050405020304" pitchFamily="18" charset="0"/>
                <a:sym typeface="Comfortaa"/>
              </a:rPr>
              <a:t>Китае</a:t>
            </a:r>
            <a:r>
              <a:rPr lang="ru-RU" sz="1800" dirty="0">
                <a:solidFill>
                  <a:schemeClr val="dk1"/>
                </a:solidFill>
                <a:latin typeface="Times New Roman" panose="02020603050405020304" pitchFamily="18" charset="0"/>
                <a:ea typeface="Comfortaa"/>
                <a:cs typeface="Times New Roman" panose="02020603050405020304" pitchFamily="18" charset="0"/>
                <a:sym typeface="Comfortaa"/>
              </a:rPr>
              <a:t>, то у вас должно быть 2 диплома: диплом бакалавра и диплом об окончании вуза</a:t>
            </a:r>
            <a:r>
              <a:rPr lang="en-US" sz="1800" dirty="0">
                <a:solidFill>
                  <a:schemeClr val="dk1"/>
                </a:solidFill>
                <a:latin typeface="Times New Roman" panose="02020603050405020304" pitchFamily="18" charset="0"/>
                <a:ea typeface="Comfortaa"/>
                <a:cs typeface="Times New Roman" panose="02020603050405020304" pitchFamily="18" charset="0"/>
                <a:sym typeface="Comfortaa"/>
              </a:rPr>
              <a:t> = </a:t>
            </a:r>
            <a:r>
              <a:rPr lang="en-US" sz="1800" b="1" dirty="0">
                <a:solidFill>
                  <a:schemeClr val="dk1"/>
                </a:solidFill>
                <a:latin typeface="Times New Roman" panose="02020603050405020304" pitchFamily="18" charset="0"/>
                <a:ea typeface="Comfortaa"/>
                <a:cs typeface="Times New Roman" panose="02020603050405020304" pitchFamily="18" charset="0"/>
                <a:sym typeface="Comfortaa"/>
              </a:rPr>
              <a:t>If you got your previous education in China, then you need 2 diplomas: a bachelor’s diploma and a university diploma</a:t>
            </a:r>
            <a:r>
              <a:rPr lang="ru-RU" sz="1800" dirty="0">
                <a:solidFill>
                  <a:schemeClr val="dk1"/>
                </a:solidFill>
                <a:latin typeface="Times New Roman" panose="02020603050405020304" pitchFamily="18" charset="0"/>
                <a:ea typeface="Comfortaa"/>
                <a:cs typeface="Times New Roman" panose="02020603050405020304" pitchFamily="18" charset="0"/>
                <a:sym typeface="Comfortaa"/>
              </a:rPr>
              <a:t>).</a:t>
            </a:r>
            <a:endParaRPr lang="en-US" sz="1800" dirty="0">
              <a:solidFill>
                <a:schemeClr val="dk1"/>
              </a:solidFill>
              <a:latin typeface="Times New Roman" panose="02020603050405020304" pitchFamily="18" charset="0"/>
              <a:ea typeface="Comfortaa"/>
              <a:cs typeface="Times New Roman" panose="02020603050405020304" pitchFamily="18" charset="0"/>
              <a:sym typeface="Comfortaa"/>
            </a:endParaRPr>
          </a:p>
          <a:p>
            <a:pPr marL="457200" lvl="0" indent="-412750" algn="l" rtl="0">
              <a:lnSpc>
                <a:spcPct val="115000"/>
              </a:lnSpc>
              <a:spcBef>
                <a:spcPts val="0"/>
              </a:spcBef>
              <a:spcAft>
                <a:spcPts val="0"/>
              </a:spcAft>
              <a:buClr>
                <a:schemeClr val="accent1"/>
              </a:buClr>
              <a:buSzPts val="2900"/>
              <a:buFont typeface="Comfortaa"/>
              <a:buChar char="●"/>
            </a:pPr>
            <a:r>
              <a:rPr lang="ru-RU" sz="1800" dirty="0">
                <a:solidFill>
                  <a:schemeClr val="dk1"/>
                </a:solidFill>
                <a:latin typeface="Times New Roman" panose="02020603050405020304" pitchFamily="18" charset="0"/>
                <a:ea typeface="Comfortaa"/>
                <a:cs typeface="Times New Roman" panose="02020603050405020304" pitchFamily="18" charset="0"/>
                <a:sym typeface="Comfortaa"/>
              </a:rPr>
              <a:t>Фото 3x4 см в электронном виде. </a:t>
            </a:r>
            <a:br>
              <a:rPr lang="en-US" sz="1800" dirty="0">
                <a:solidFill>
                  <a:schemeClr val="dk1"/>
                </a:solidFill>
                <a:latin typeface="Times New Roman" panose="02020603050405020304" pitchFamily="18" charset="0"/>
                <a:ea typeface="Comfortaa"/>
                <a:cs typeface="Times New Roman" panose="02020603050405020304" pitchFamily="18" charset="0"/>
                <a:sym typeface="Comfortaa"/>
              </a:rPr>
            </a:br>
            <a:r>
              <a:rPr lang="en-US" sz="1800" b="1" dirty="0">
                <a:solidFill>
                  <a:schemeClr val="dk1"/>
                </a:solidFill>
                <a:latin typeface="Times New Roman" panose="02020603050405020304" pitchFamily="18" charset="0"/>
                <a:ea typeface="Comfortaa"/>
                <a:cs typeface="Times New Roman" panose="02020603050405020304" pitchFamily="18" charset="0"/>
                <a:sym typeface="Comfortaa"/>
              </a:rPr>
              <a:t>Photo 3x4 cm in electronic form.</a:t>
            </a:r>
            <a:endParaRPr sz="1800" b="1" dirty="0">
              <a:solidFill>
                <a:schemeClr val="dk1"/>
              </a:solidFill>
              <a:latin typeface="Times New Roman" panose="02020603050405020304" pitchFamily="18" charset="0"/>
              <a:ea typeface="Comfortaa"/>
              <a:cs typeface="Times New Roman" panose="02020603050405020304" pitchFamily="18" charset="0"/>
              <a:sym typeface="Comfortaa"/>
            </a:endParaRPr>
          </a:p>
          <a:p>
            <a:pPr marL="457200" lvl="0" indent="0" algn="l" rtl="0">
              <a:lnSpc>
                <a:spcPct val="115000"/>
              </a:lnSpc>
              <a:spcBef>
                <a:spcPts val="0"/>
              </a:spcBef>
              <a:spcAft>
                <a:spcPts val="0"/>
              </a:spcAft>
              <a:buNone/>
            </a:pPr>
            <a:r>
              <a:rPr lang="ru-RU" sz="1800" dirty="0">
                <a:solidFill>
                  <a:schemeClr val="dk1"/>
                </a:solidFill>
                <a:latin typeface="Times New Roman" panose="02020603050405020304" pitchFamily="18" charset="0"/>
                <a:ea typeface="Comfortaa"/>
                <a:cs typeface="Times New Roman" panose="02020603050405020304" pitchFamily="18" charset="0"/>
                <a:sym typeface="Comfortaa"/>
              </a:rPr>
              <a:t>Отсканируйте все ваши документы. </a:t>
            </a:r>
            <a:r>
              <a:rPr lang="ru-RU" sz="1800" dirty="0">
                <a:latin typeface="Times New Roman" panose="02020603050405020304" pitchFamily="18" charset="0"/>
                <a:ea typeface="Comfortaa"/>
                <a:cs typeface="Times New Roman" panose="02020603050405020304" pitchFamily="18" charset="0"/>
                <a:sym typeface="Comfortaa"/>
              </a:rPr>
              <a:t>Присылайте сканы документов приемной комиссии заранее, мы будем рады вам помочь и подсказать!</a:t>
            </a:r>
            <a:br>
              <a:rPr lang="en-US" sz="1800" dirty="0">
                <a:latin typeface="Times New Roman" panose="02020603050405020304" pitchFamily="18" charset="0"/>
                <a:ea typeface="Comfortaa"/>
                <a:cs typeface="Times New Roman" panose="02020603050405020304" pitchFamily="18" charset="0"/>
                <a:sym typeface="Comfortaa"/>
              </a:rPr>
            </a:br>
            <a:r>
              <a:rPr lang="en-US" sz="1800" b="1" dirty="0">
                <a:latin typeface="Times New Roman" panose="02020603050405020304" pitchFamily="18" charset="0"/>
                <a:ea typeface="Comfortaa"/>
                <a:cs typeface="Times New Roman" panose="02020603050405020304" pitchFamily="18" charset="0"/>
                <a:sym typeface="Comfortaa"/>
              </a:rPr>
              <a:t>Scan all your documents. Send scans of documents to the admission committee in advance, we will be happy to help and advise you!</a:t>
            </a:r>
            <a:endParaRPr sz="1800" b="1" dirty="0">
              <a:latin typeface="Times New Roman" panose="02020603050405020304" pitchFamily="18" charset="0"/>
              <a:ea typeface="Comfortaa"/>
              <a:cs typeface="Times New Roman" panose="02020603050405020304" pitchFamily="18" charset="0"/>
              <a:sym typeface="Comforta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1b5e56ca6ee_0_0"/>
          <p:cNvSpPr txBox="1">
            <a:spLocks noGrp="1"/>
          </p:cNvSpPr>
          <p:nvPr>
            <p:ph type="title"/>
          </p:nvPr>
        </p:nvSpPr>
        <p:spPr>
          <a:xfrm>
            <a:off x="995461" y="616689"/>
            <a:ext cx="10392300" cy="112788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3600"/>
              <a:buFont typeface="Comfortaa"/>
              <a:buNone/>
            </a:pPr>
            <a:r>
              <a:rPr lang="ru-RU" b="1" dirty="0">
                <a:latin typeface="Times New Roman" panose="02020603050405020304" pitchFamily="18" charset="0"/>
                <a:ea typeface="Comfortaa"/>
                <a:cs typeface="Times New Roman" panose="02020603050405020304" pitchFamily="18" charset="0"/>
                <a:sym typeface="Comfortaa"/>
              </a:rPr>
              <a:t>Подача документов</a:t>
            </a:r>
            <a:br>
              <a:rPr lang="en-US" b="1" dirty="0">
                <a:latin typeface="Times New Roman" panose="02020603050405020304" pitchFamily="18" charset="0"/>
                <a:ea typeface="Comfortaa"/>
                <a:cs typeface="Times New Roman" panose="02020603050405020304" pitchFamily="18" charset="0"/>
                <a:sym typeface="Comfortaa"/>
              </a:rPr>
            </a:br>
            <a:r>
              <a:rPr lang="en-US" b="1" dirty="0">
                <a:latin typeface="Times New Roman" panose="02020603050405020304" pitchFamily="18" charset="0"/>
                <a:ea typeface="Comfortaa"/>
                <a:cs typeface="Times New Roman" panose="02020603050405020304" pitchFamily="18" charset="0"/>
                <a:sym typeface="Comfortaa"/>
              </a:rPr>
              <a:t>Submission of documents</a:t>
            </a:r>
            <a:endParaRPr b="1" dirty="0">
              <a:latin typeface="Times New Roman" panose="02020603050405020304" pitchFamily="18" charset="0"/>
              <a:cs typeface="Times New Roman" panose="02020603050405020304" pitchFamily="18" charset="0"/>
            </a:endParaRPr>
          </a:p>
        </p:txBody>
      </p:sp>
      <p:sp>
        <p:nvSpPr>
          <p:cNvPr id="298" name="Google Shape;298;g1b5e56ca6ee_0_0"/>
          <p:cNvSpPr txBox="1"/>
          <p:nvPr/>
        </p:nvSpPr>
        <p:spPr>
          <a:xfrm>
            <a:off x="280031" y="2264736"/>
            <a:ext cx="11631938" cy="4431952"/>
          </a:xfrm>
          <a:prstGeom prst="rect">
            <a:avLst/>
          </a:prstGeom>
          <a:noFill/>
          <a:ln>
            <a:noFill/>
          </a:ln>
        </p:spPr>
        <p:txBody>
          <a:bodyPr spcFirstLastPara="1" wrap="square" lIns="91425" tIns="91425" rIns="91425" bIns="91425" anchor="t" anchorCtr="0">
            <a:spAutoFit/>
          </a:bodyPr>
          <a:lstStyle/>
          <a:p>
            <a:pPr marL="457200" lvl="0" indent="-412750" algn="l" rtl="0">
              <a:lnSpc>
                <a:spcPct val="115000"/>
              </a:lnSpc>
              <a:spcBef>
                <a:spcPts val="0"/>
              </a:spcBef>
              <a:spcAft>
                <a:spcPts val="0"/>
              </a:spcAft>
              <a:buClr>
                <a:schemeClr val="accent1"/>
              </a:buClr>
              <a:buSzPts val="2900"/>
              <a:buFont typeface="Comfortaa"/>
              <a:buChar char="●"/>
            </a:pPr>
            <a:r>
              <a:rPr lang="ru-RU" sz="2000" dirty="0">
                <a:solidFill>
                  <a:schemeClr val="dk1"/>
                </a:solidFill>
                <a:latin typeface="Times New Roman" panose="02020603050405020304" pitchFamily="18" charset="0"/>
                <a:ea typeface="Comfortaa"/>
                <a:cs typeface="Times New Roman" panose="02020603050405020304" pitchFamily="18" charset="0"/>
                <a:sym typeface="Comfortaa"/>
              </a:rPr>
              <a:t>Подача документов в МГУ начинается в середине июня (обычно с 15 июня).</a:t>
            </a:r>
            <a:br>
              <a:rPr lang="en-US" sz="2000" dirty="0">
                <a:solidFill>
                  <a:schemeClr val="dk1"/>
                </a:solidFill>
                <a:latin typeface="Times New Roman" panose="02020603050405020304" pitchFamily="18" charset="0"/>
                <a:ea typeface="Comfortaa"/>
                <a:cs typeface="Times New Roman" panose="02020603050405020304" pitchFamily="18" charset="0"/>
                <a:sym typeface="Comfortaa"/>
              </a:rPr>
            </a:br>
            <a:r>
              <a:rPr lang="en-US" sz="2000" b="1" dirty="0">
                <a:solidFill>
                  <a:schemeClr val="dk1"/>
                </a:solidFill>
                <a:latin typeface="Times New Roman" panose="02020603050405020304" pitchFamily="18" charset="0"/>
                <a:ea typeface="Comfortaa"/>
                <a:cs typeface="Times New Roman" panose="02020603050405020304" pitchFamily="18" charset="0"/>
                <a:sym typeface="Comfortaa"/>
              </a:rPr>
              <a:t>Submission of documents to Moscow State University begins in mid-June (usually from June 15).</a:t>
            </a:r>
            <a:endParaRPr sz="2000" b="1" dirty="0">
              <a:solidFill>
                <a:schemeClr val="dk1"/>
              </a:solidFill>
              <a:latin typeface="Times New Roman" panose="02020603050405020304" pitchFamily="18" charset="0"/>
              <a:ea typeface="Comfortaa"/>
              <a:cs typeface="Times New Roman" panose="02020603050405020304" pitchFamily="18" charset="0"/>
              <a:sym typeface="Comfortaa"/>
            </a:endParaRPr>
          </a:p>
          <a:p>
            <a:pPr marL="457200" lvl="0" indent="-412750" algn="l" rtl="0">
              <a:lnSpc>
                <a:spcPct val="115000"/>
              </a:lnSpc>
              <a:spcBef>
                <a:spcPts val="0"/>
              </a:spcBef>
              <a:spcAft>
                <a:spcPts val="0"/>
              </a:spcAft>
              <a:buClr>
                <a:schemeClr val="accent1"/>
              </a:buClr>
              <a:buSzPts val="2900"/>
              <a:buFont typeface="Comfortaa"/>
              <a:buChar char="●"/>
            </a:pPr>
            <a:r>
              <a:rPr lang="ru-RU" sz="2000" dirty="0">
                <a:solidFill>
                  <a:schemeClr val="dk1"/>
                </a:solidFill>
                <a:latin typeface="Times New Roman" panose="02020603050405020304" pitchFamily="18" charset="0"/>
                <a:ea typeface="Comfortaa"/>
                <a:cs typeface="Times New Roman" panose="02020603050405020304" pitchFamily="18" charset="0"/>
                <a:sym typeface="Comfortaa"/>
              </a:rPr>
              <a:t>Если вы не в России, то документы можно подать дистанционно.</a:t>
            </a:r>
            <a:br>
              <a:rPr lang="en-US" sz="2000" dirty="0">
                <a:solidFill>
                  <a:schemeClr val="dk1"/>
                </a:solidFill>
                <a:latin typeface="Times New Roman" panose="02020603050405020304" pitchFamily="18" charset="0"/>
                <a:ea typeface="Comfortaa"/>
                <a:cs typeface="Times New Roman" panose="02020603050405020304" pitchFamily="18" charset="0"/>
                <a:sym typeface="Comfortaa"/>
              </a:rPr>
            </a:br>
            <a:r>
              <a:rPr lang="en-US" sz="2000" b="1" dirty="0">
                <a:solidFill>
                  <a:schemeClr val="dk1"/>
                </a:solidFill>
                <a:latin typeface="Times New Roman" panose="02020603050405020304" pitchFamily="18" charset="0"/>
                <a:ea typeface="Comfortaa"/>
                <a:cs typeface="Times New Roman" panose="02020603050405020304" pitchFamily="18" charset="0"/>
                <a:sym typeface="Comfortaa"/>
              </a:rPr>
              <a:t>If you are not in Russia, then documents can be submitted remotely.</a:t>
            </a:r>
            <a:endParaRPr sz="2000" b="1" dirty="0">
              <a:solidFill>
                <a:schemeClr val="dk1"/>
              </a:solidFill>
              <a:latin typeface="Times New Roman" panose="02020603050405020304" pitchFamily="18" charset="0"/>
              <a:ea typeface="Comfortaa"/>
              <a:cs typeface="Times New Roman" panose="02020603050405020304" pitchFamily="18" charset="0"/>
              <a:sym typeface="Comfortaa"/>
            </a:endParaRPr>
          </a:p>
          <a:p>
            <a:pPr marL="457200" lvl="0" indent="-412750" algn="l" rtl="0">
              <a:lnSpc>
                <a:spcPct val="115000"/>
              </a:lnSpc>
              <a:spcBef>
                <a:spcPts val="0"/>
              </a:spcBef>
              <a:spcAft>
                <a:spcPts val="0"/>
              </a:spcAft>
              <a:buClr>
                <a:schemeClr val="accent1"/>
              </a:buClr>
              <a:buSzPts val="2900"/>
              <a:buFont typeface="Comfortaa"/>
              <a:buChar char="●"/>
            </a:pPr>
            <a:r>
              <a:rPr lang="ru-RU" sz="2000" dirty="0">
                <a:solidFill>
                  <a:schemeClr val="dk1"/>
                </a:solidFill>
                <a:latin typeface="Times New Roman" panose="02020603050405020304" pitchFamily="18" charset="0"/>
                <a:ea typeface="Comfortaa"/>
                <a:cs typeface="Times New Roman" panose="02020603050405020304" pitchFamily="18" charset="0"/>
                <a:sym typeface="Comfortaa"/>
              </a:rPr>
              <a:t>На сайте </a:t>
            </a:r>
            <a:r>
              <a:rPr lang="ru-RU" sz="2000" u="sng" dirty="0">
                <a:solidFill>
                  <a:schemeClr val="hlink"/>
                </a:solidFill>
                <a:latin typeface="Times New Roman" panose="02020603050405020304" pitchFamily="18" charset="0"/>
                <a:ea typeface="Comfortaa"/>
                <a:cs typeface="Times New Roman" panose="02020603050405020304" pitchFamily="18" charset="0"/>
                <a:sym typeface="Comfortaa"/>
                <a:hlinkClick r:id="rId3"/>
              </a:rPr>
              <a:t>https://cosmos.msu.ru/pk_foreign</a:t>
            </a:r>
            <a:r>
              <a:rPr lang="ru-RU" sz="2000" dirty="0">
                <a:solidFill>
                  <a:schemeClr val="dk1"/>
                </a:solidFill>
                <a:latin typeface="Times New Roman" panose="02020603050405020304" pitchFamily="18" charset="0"/>
                <a:ea typeface="Comfortaa"/>
                <a:cs typeface="Times New Roman" panose="02020603050405020304" pitchFamily="18" charset="0"/>
                <a:sym typeface="Comfortaa"/>
              </a:rPr>
              <a:t> вы найдете инструкцию по подаче документов.</a:t>
            </a:r>
            <a:br>
              <a:rPr lang="en-US" sz="2000" dirty="0">
                <a:solidFill>
                  <a:schemeClr val="dk1"/>
                </a:solidFill>
                <a:latin typeface="Times New Roman" panose="02020603050405020304" pitchFamily="18" charset="0"/>
                <a:ea typeface="Comfortaa"/>
                <a:cs typeface="Times New Roman" panose="02020603050405020304" pitchFamily="18" charset="0"/>
                <a:sym typeface="Comfortaa"/>
              </a:rPr>
            </a:br>
            <a:r>
              <a:rPr lang="en-US" sz="2000" b="1" dirty="0">
                <a:solidFill>
                  <a:schemeClr val="dk1"/>
                </a:solidFill>
                <a:latin typeface="Times New Roman" panose="02020603050405020304" pitchFamily="18" charset="0"/>
                <a:ea typeface="Comfortaa"/>
                <a:cs typeface="Times New Roman" panose="02020603050405020304" pitchFamily="18" charset="0"/>
                <a:sym typeface="Comfortaa"/>
              </a:rPr>
              <a:t>On the site https://cosmos.msu.ru/pk_foreign you will find instructions for submitting documents.</a:t>
            </a:r>
          </a:p>
          <a:p>
            <a:pPr marL="457200" lvl="0" indent="-412750" algn="l" rtl="0">
              <a:lnSpc>
                <a:spcPct val="115000"/>
              </a:lnSpc>
              <a:spcBef>
                <a:spcPts val="0"/>
              </a:spcBef>
              <a:spcAft>
                <a:spcPts val="0"/>
              </a:spcAft>
              <a:buClr>
                <a:schemeClr val="accent1"/>
              </a:buClr>
              <a:buSzPts val="2900"/>
              <a:buFont typeface="Comfortaa"/>
              <a:buChar char="●"/>
            </a:pPr>
            <a:r>
              <a:rPr lang="ru-RU" sz="2000" dirty="0">
                <a:solidFill>
                  <a:schemeClr val="dk1"/>
                </a:solidFill>
                <a:latin typeface="Times New Roman" panose="02020603050405020304" pitchFamily="18" charset="0"/>
                <a:ea typeface="Comfortaa"/>
                <a:cs typeface="Times New Roman" panose="02020603050405020304" pitchFamily="18" charset="0"/>
                <a:sym typeface="Comfortaa"/>
              </a:rPr>
              <a:t>Если вы в России, приходите в приемную комиссию факультета космических исследований лично! Мы ждем вас по адресу Ленинские Горы дом 1, строение 52, 8 этаж, ауд. 811 и ауд. 803.</a:t>
            </a:r>
            <a:br>
              <a:rPr lang="en-US" sz="2000" dirty="0">
                <a:solidFill>
                  <a:schemeClr val="dk1"/>
                </a:solidFill>
                <a:latin typeface="Times New Roman" panose="02020603050405020304" pitchFamily="18" charset="0"/>
                <a:ea typeface="Comfortaa"/>
                <a:cs typeface="Times New Roman" panose="02020603050405020304" pitchFamily="18" charset="0"/>
                <a:sym typeface="Comfortaa"/>
              </a:rPr>
            </a:br>
            <a:r>
              <a:rPr lang="en-US" sz="2000" b="1" dirty="0">
                <a:solidFill>
                  <a:schemeClr val="dk1"/>
                </a:solidFill>
                <a:latin typeface="Times New Roman" panose="02020603050405020304" pitchFamily="18" charset="0"/>
                <a:ea typeface="Comfortaa"/>
                <a:cs typeface="Times New Roman" panose="02020603050405020304" pitchFamily="18" charset="0"/>
                <a:sym typeface="Comfortaa"/>
              </a:rPr>
              <a:t>If you are in Russia, come to the admission committee of the Faculty of Space Research in person! We are waiting for you at </a:t>
            </a:r>
            <a:r>
              <a:rPr lang="en-US" sz="2000" b="1" dirty="0" err="1">
                <a:solidFill>
                  <a:schemeClr val="dk1"/>
                </a:solidFill>
                <a:latin typeface="Times New Roman" panose="02020603050405020304" pitchFamily="18" charset="0"/>
                <a:ea typeface="Comfortaa"/>
                <a:cs typeface="Times New Roman" panose="02020603050405020304" pitchFamily="18" charset="0"/>
                <a:sym typeface="Comfortaa"/>
              </a:rPr>
              <a:t>Leninskiye</a:t>
            </a:r>
            <a:r>
              <a:rPr lang="en-US" sz="2000" b="1" dirty="0">
                <a:solidFill>
                  <a:schemeClr val="dk1"/>
                </a:solidFill>
                <a:latin typeface="Times New Roman" panose="02020603050405020304" pitchFamily="18" charset="0"/>
                <a:ea typeface="Comfortaa"/>
                <a:cs typeface="Times New Roman" panose="02020603050405020304" pitchFamily="18" charset="0"/>
                <a:sym typeface="Comfortaa"/>
              </a:rPr>
              <a:t> Gory, 1, building 52, 8th floor, rooms 811 and 803.</a:t>
            </a:r>
          </a:p>
          <a:p>
            <a:pPr marL="457200" lvl="0" indent="-412750" algn="l" rtl="0">
              <a:lnSpc>
                <a:spcPct val="115000"/>
              </a:lnSpc>
              <a:spcBef>
                <a:spcPts val="0"/>
              </a:spcBef>
              <a:spcAft>
                <a:spcPts val="0"/>
              </a:spcAft>
              <a:buClr>
                <a:schemeClr val="accent1"/>
              </a:buClr>
              <a:buSzPts val="2900"/>
              <a:buFont typeface="Comfortaa"/>
              <a:buChar char="●"/>
            </a:pPr>
            <a:r>
              <a:rPr lang="ru-RU" sz="2000" dirty="0">
                <a:solidFill>
                  <a:schemeClr val="dk1"/>
                </a:solidFill>
                <a:latin typeface="Times New Roman" panose="02020603050405020304" pitchFamily="18" charset="0"/>
                <a:ea typeface="Comfortaa"/>
                <a:cs typeface="Times New Roman" panose="02020603050405020304" pitchFamily="18" charset="0"/>
                <a:sym typeface="Comfortaa"/>
              </a:rPr>
              <a:t>Регулярно проверяйте электронную почту! Вам могут писать по поводу документов и экзаменов.</a:t>
            </a:r>
            <a:br>
              <a:rPr lang="en-US" sz="2000" dirty="0">
                <a:solidFill>
                  <a:schemeClr val="dk1"/>
                </a:solidFill>
                <a:latin typeface="Times New Roman" panose="02020603050405020304" pitchFamily="18" charset="0"/>
                <a:ea typeface="Comfortaa"/>
                <a:cs typeface="Times New Roman" panose="02020603050405020304" pitchFamily="18" charset="0"/>
                <a:sym typeface="Comfortaa"/>
              </a:rPr>
            </a:br>
            <a:r>
              <a:rPr lang="en-US" sz="2000" b="1" dirty="0">
                <a:solidFill>
                  <a:schemeClr val="dk1"/>
                </a:solidFill>
                <a:latin typeface="Times New Roman" panose="02020603050405020304" pitchFamily="18" charset="0"/>
                <a:ea typeface="Comfortaa"/>
                <a:cs typeface="Times New Roman" panose="02020603050405020304" pitchFamily="18" charset="0"/>
                <a:sym typeface="Comfortaa"/>
              </a:rPr>
              <a:t>Check your email regularly! You can write about documents and exams.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1b5e56ca6ee_0_11"/>
          <p:cNvSpPr txBox="1">
            <a:spLocks noGrp="1"/>
          </p:cNvSpPr>
          <p:nvPr>
            <p:ph type="title"/>
          </p:nvPr>
        </p:nvSpPr>
        <p:spPr>
          <a:xfrm>
            <a:off x="1154949" y="665449"/>
            <a:ext cx="10392300" cy="114280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3600"/>
              <a:buFont typeface="Comfortaa"/>
              <a:buNone/>
            </a:pPr>
            <a:r>
              <a:rPr lang="ru-RU" b="1" dirty="0">
                <a:latin typeface="Times New Roman" panose="02020603050405020304" pitchFamily="18" charset="0"/>
                <a:ea typeface="Comfortaa"/>
                <a:cs typeface="Times New Roman" panose="02020603050405020304" pitchFamily="18" charset="0"/>
                <a:sym typeface="Comfortaa"/>
              </a:rPr>
              <a:t>Сдача вступительных экзаменов</a:t>
            </a:r>
            <a:br>
              <a:rPr lang="en-US" b="1" dirty="0">
                <a:latin typeface="Times New Roman" panose="02020603050405020304" pitchFamily="18" charset="0"/>
                <a:ea typeface="Comfortaa"/>
                <a:cs typeface="Times New Roman" panose="02020603050405020304" pitchFamily="18" charset="0"/>
                <a:sym typeface="Comfortaa"/>
              </a:rPr>
            </a:br>
            <a:r>
              <a:rPr lang="en-US" b="1" dirty="0">
                <a:latin typeface="Times New Roman" panose="02020603050405020304" pitchFamily="18" charset="0"/>
                <a:ea typeface="Comfortaa"/>
                <a:cs typeface="Times New Roman" panose="02020603050405020304" pitchFamily="18" charset="0"/>
                <a:sym typeface="Comfortaa"/>
              </a:rPr>
              <a:t>Passing entrance exams</a:t>
            </a:r>
            <a:endParaRPr b="1" dirty="0">
              <a:latin typeface="Times New Roman" panose="02020603050405020304" pitchFamily="18" charset="0"/>
              <a:ea typeface="Comfortaa"/>
              <a:cs typeface="Times New Roman" panose="02020603050405020304" pitchFamily="18" charset="0"/>
              <a:sym typeface="Comfortaa"/>
            </a:endParaRPr>
          </a:p>
        </p:txBody>
      </p:sp>
      <p:sp>
        <p:nvSpPr>
          <p:cNvPr id="307" name="Google Shape;307;g1b5e56ca6ee_0_11"/>
          <p:cNvSpPr txBox="1"/>
          <p:nvPr/>
        </p:nvSpPr>
        <p:spPr>
          <a:xfrm>
            <a:off x="262350" y="2208437"/>
            <a:ext cx="11667300" cy="4272678"/>
          </a:xfrm>
          <a:prstGeom prst="rect">
            <a:avLst/>
          </a:prstGeom>
          <a:noFill/>
          <a:ln>
            <a:noFill/>
          </a:ln>
        </p:spPr>
        <p:txBody>
          <a:bodyPr spcFirstLastPara="1" wrap="square" lIns="91425" tIns="91425" rIns="91425" bIns="91425" anchor="t" anchorCtr="0">
            <a:spAutoFit/>
          </a:bodyPr>
          <a:lstStyle/>
          <a:p>
            <a:pPr marL="457200" lvl="0" indent="-412750" algn="l" rtl="0">
              <a:lnSpc>
                <a:spcPct val="115000"/>
              </a:lnSpc>
              <a:spcBef>
                <a:spcPts val="0"/>
              </a:spcBef>
              <a:spcAft>
                <a:spcPts val="0"/>
              </a:spcAft>
              <a:buClr>
                <a:schemeClr val="accent1"/>
              </a:buClr>
              <a:buSzPts val="2900"/>
              <a:buFont typeface="Comfortaa"/>
              <a:buChar char="●"/>
            </a:pPr>
            <a:r>
              <a:rPr lang="ru-RU" sz="2100" dirty="0">
                <a:solidFill>
                  <a:schemeClr val="dk1"/>
                </a:solidFill>
                <a:latin typeface="Times New Roman" panose="02020603050405020304" pitchFamily="18" charset="0"/>
                <a:ea typeface="Comfortaa"/>
                <a:cs typeface="Times New Roman" panose="02020603050405020304" pitchFamily="18" charset="0"/>
                <a:sym typeface="Comfortaa"/>
              </a:rPr>
              <a:t>Можно выбрать дату экзамена из предложенных вариантов (в конце июня или в конце июля).</a:t>
            </a:r>
            <a:br>
              <a:rPr lang="en-US" sz="2100" dirty="0">
                <a:solidFill>
                  <a:schemeClr val="dk1"/>
                </a:solidFill>
                <a:latin typeface="Times New Roman" panose="02020603050405020304" pitchFamily="18" charset="0"/>
                <a:ea typeface="Comfortaa"/>
                <a:cs typeface="Times New Roman" panose="02020603050405020304" pitchFamily="18" charset="0"/>
                <a:sym typeface="Comfortaa"/>
              </a:rPr>
            </a:br>
            <a:r>
              <a:rPr lang="en-US" sz="2100" b="1" dirty="0">
                <a:solidFill>
                  <a:schemeClr val="dk1"/>
                </a:solidFill>
                <a:latin typeface="Times New Roman" panose="02020603050405020304" pitchFamily="18" charset="0"/>
                <a:ea typeface="Comfortaa"/>
                <a:cs typeface="Times New Roman" panose="02020603050405020304" pitchFamily="18" charset="0"/>
                <a:sym typeface="Comfortaa"/>
              </a:rPr>
              <a:t>You can choose the date of the exam from the options (at the end of June or at the end of July)</a:t>
            </a:r>
            <a:endParaRPr sz="2100" b="1" dirty="0">
              <a:solidFill>
                <a:schemeClr val="dk1"/>
              </a:solidFill>
              <a:latin typeface="Times New Roman" panose="02020603050405020304" pitchFamily="18" charset="0"/>
              <a:ea typeface="Comfortaa"/>
              <a:cs typeface="Times New Roman" panose="02020603050405020304" pitchFamily="18" charset="0"/>
              <a:sym typeface="Comfortaa"/>
            </a:endParaRPr>
          </a:p>
          <a:p>
            <a:pPr marL="457200" lvl="0" indent="-412750" algn="l" rtl="0">
              <a:lnSpc>
                <a:spcPct val="115000"/>
              </a:lnSpc>
              <a:spcBef>
                <a:spcPts val="0"/>
              </a:spcBef>
              <a:spcAft>
                <a:spcPts val="0"/>
              </a:spcAft>
              <a:buClr>
                <a:schemeClr val="accent1"/>
              </a:buClr>
              <a:buSzPts val="2900"/>
              <a:buFont typeface="Comfortaa"/>
              <a:buChar char="●"/>
            </a:pPr>
            <a:r>
              <a:rPr lang="ru-RU" sz="2100" dirty="0">
                <a:solidFill>
                  <a:schemeClr val="dk1"/>
                </a:solidFill>
                <a:latin typeface="Times New Roman" panose="02020603050405020304" pitchFamily="18" charset="0"/>
                <a:ea typeface="Comfortaa"/>
                <a:cs typeface="Times New Roman" panose="02020603050405020304" pitchFamily="18" charset="0"/>
                <a:sym typeface="Comfortaa"/>
              </a:rPr>
              <a:t>На сайте </a:t>
            </a:r>
            <a:r>
              <a:rPr lang="ru-RU" sz="2100" u="sng" dirty="0">
                <a:solidFill>
                  <a:schemeClr val="hlink"/>
                </a:solidFill>
                <a:latin typeface="Times New Roman" panose="02020603050405020304" pitchFamily="18" charset="0"/>
                <a:ea typeface="Comfortaa"/>
                <a:cs typeface="Times New Roman" panose="02020603050405020304" pitchFamily="18" charset="0"/>
                <a:sym typeface="Comfortaa"/>
                <a:hlinkClick r:id="rId3"/>
              </a:rPr>
              <a:t>https://cosmos.msu.ru/pk_foreign</a:t>
            </a:r>
            <a:r>
              <a:rPr lang="ru-RU" sz="2100" dirty="0">
                <a:solidFill>
                  <a:schemeClr val="dk1"/>
                </a:solidFill>
                <a:latin typeface="Times New Roman" panose="02020603050405020304" pitchFamily="18" charset="0"/>
                <a:ea typeface="Comfortaa"/>
                <a:cs typeface="Times New Roman" panose="02020603050405020304" pitchFamily="18" charset="0"/>
                <a:sym typeface="Comfortaa"/>
              </a:rPr>
              <a:t> есть материалы для подготовки к экзамену.</a:t>
            </a:r>
            <a:br>
              <a:rPr lang="en-US" sz="2100" dirty="0">
                <a:solidFill>
                  <a:schemeClr val="dk1"/>
                </a:solidFill>
                <a:latin typeface="Times New Roman" panose="02020603050405020304" pitchFamily="18" charset="0"/>
                <a:ea typeface="Comfortaa"/>
                <a:cs typeface="Times New Roman" panose="02020603050405020304" pitchFamily="18" charset="0"/>
                <a:sym typeface="Comfortaa"/>
              </a:rPr>
            </a:br>
            <a:r>
              <a:rPr lang="en-US" sz="2100" b="1" dirty="0">
                <a:solidFill>
                  <a:schemeClr val="dk1"/>
                </a:solidFill>
                <a:latin typeface="Times New Roman" panose="02020603050405020304" pitchFamily="18" charset="0"/>
                <a:ea typeface="Comfortaa"/>
                <a:cs typeface="Times New Roman" panose="02020603050405020304" pitchFamily="18" charset="0"/>
                <a:sym typeface="Comfortaa"/>
              </a:rPr>
              <a:t>There are useful materials that will help you to prepare for the exam on our website </a:t>
            </a:r>
            <a:r>
              <a:rPr lang="ru-RU" sz="2100" b="1" u="sng" dirty="0">
                <a:solidFill>
                  <a:schemeClr val="hlink"/>
                </a:solidFill>
                <a:latin typeface="Times New Roman" panose="02020603050405020304" pitchFamily="18" charset="0"/>
                <a:ea typeface="Comfortaa"/>
                <a:cs typeface="Times New Roman" panose="02020603050405020304" pitchFamily="18" charset="0"/>
                <a:sym typeface="Comfortaa"/>
                <a:hlinkClick r:id="rId3"/>
              </a:rPr>
              <a:t>https://cosmos.msu.ru/pk_foreign</a:t>
            </a:r>
            <a:r>
              <a:rPr lang="ru-RU" sz="2100" b="1" dirty="0">
                <a:solidFill>
                  <a:schemeClr val="dk1"/>
                </a:solidFill>
                <a:latin typeface="Times New Roman" panose="02020603050405020304" pitchFamily="18" charset="0"/>
                <a:ea typeface="Comfortaa"/>
                <a:cs typeface="Times New Roman" panose="02020603050405020304" pitchFamily="18" charset="0"/>
                <a:sym typeface="Comfortaa"/>
              </a:rPr>
              <a:t> </a:t>
            </a:r>
            <a:r>
              <a:rPr lang="en-US" sz="2100" b="1" dirty="0">
                <a:solidFill>
                  <a:schemeClr val="dk1"/>
                </a:solidFill>
                <a:latin typeface="Times New Roman" panose="02020603050405020304" pitchFamily="18" charset="0"/>
                <a:ea typeface="Comfortaa"/>
                <a:cs typeface="Times New Roman" panose="02020603050405020304" pitchFamily="18" charset="0"/>
                <a:sym typeface="Comfortaa"/>
              </a:rPr>
              <a:t>)</a:t>
            </a:r>
            <a:endParaRPr sz="2100" b="1" dirty="0">
              <a:solidFill>
                <a:schemeClr val="dk1"/>
              </a:solidFill>
              <a:latin typeface="Times New Roman" panose="02020603050405020304" pitchFamily="18" charset="0"/>
              <a:ea typeface="Comfortaa"/>
              <a:cs typeface="Times New Roman" panose="02020603050405020304" pitchFamily="18" charset="0"/>
              <a:sym typeface="Comfortaa"/>
            </a:endParaRPr>
          </a:p>
          <a:p>
            <a:pPr marL="457200" lvl="0" indent="-412750" algn="l" rtl="0">
              <a:lnSpc>
                <a:spcPct val="115000"/>
              </a:lnSpc>
              <a:spcBef>
                <a:spcPts val="0"/>
              </a:spcBef>
              <a:spcAft>
                <a:spcPts val="0"/>
              </a:spcAft>
              <a:buClr>
                <a:schemeClr val="accent1"/>
              </a:buClr>
              <a:buSzPts val="2900"/>
              <a:buFont typeface="Comfortaa"/>
              <a:buChar char="●"/>
            </a:pPr>
            <a:r>
              <a:rPr lang="ru-RU" sz="2100" dirty="0">
                <a:solidFill>
                  <a:schemeClr val="dk1"/>
                </a:solidFill>
                <a:latin typeface="Times New Roman" panose="02020603050405020304" pitchFamily="18" charset="0"/>
                <a:ea typeface="Comfortaa"/>
                <a:cs typeface="Times New Roman" panose="02020603050405020304" pitchFamily="18" charset="0"/>
                <a:sym typeface="Comfortaa"/>
              </a:rPr>
              <a:t>Когда объявят результаты экзамена, ознакомьтесь с ними и сообщите в приемную комиссию ФКИ, какой вы выбрали факультет (если вы сдавали вступительные экзамены на несколько факультетов).</a:t>
            </a:r>
            <a:br>
              <a:rPr lang="en-US" sz="2100" dirty="0">
                <a:solidFill>
                  <a:schemeClr val="dk1"/>
                </a:solidFill>
                <a:latin typeface="Times New Roman" panose="02020603050405020304" pitchFamily="18" charset="0"/>
                <a:ea typeface="Comfortaa"/>
                <a:cs typeface="Times New Roman" panose="02020603050405020304" pitchFamily="18" charset="0"/>
                <a:sym typeface="Comfortaa"/>
              </a:rPr>
            </a:br>
            <a:r>
              <a:rPr lang="en-US" sz="2100" b="1" dirty="0">
                <a:solidFill>
                  <a:schemeClr val="dk1"/>
                </a:solidFill>
                <a:latin typeface="Times New Roman" panose="02020603050405020304" pitchFamily="18" charset="0"/>
                <a:ea typeface="Comfortaa"/>
                <a:cs typeface="Times New Roman" panose="02020603050405020304" pitchFamily="18" charset="0"/>
                <a:sym typeface="Comfortaa"/>
              </a:rPr>
              <a:t>When the results of the exams are announced, read them and tell the admissions committee of the Faculty of Space Research which faculty you have chosen (if you have entrance exams for several faculties)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1b5e56ca6ee_0_32"/>
          <p:cNvSpPr txBox="1">
            <a:spLocks noGrp="1"/>
          </p:cNvSpPr>
          <p:nvPr>
            <p:ph type="title"/>
          </p:nvPr>
        </p:nvSpPr>
        <p:spPr>
          <a:xfrm>
            <a:off x="1154949" y="691116"/>
            <a:ext cx="10392300" cy="110661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omfortaa"/>
              <a:buNone/>
            </a:pPr>
            <a:r>
              <a:rPr lang="ru-RU" b="1" dirty="0">
                <a:latin typeface="Times New Roman" panose="02020603050405020304" pitchFamily="18" charset="0"/>
                <a:ea typeface="Comfortaa"/>
                <a:cs typeface="Times New Roman" panose="02020603050405020304" pitchFamily="18" charset="0"/>
                <a:sym typeface="Comfortaa"/>
              </a:rPr>
              <a:t>Подписание договора об обучении</a:t>
            </a:r>
            <a:endParaRPr b="1" dirty="0">
              <a:latin typeface="Times New Roman" panose="02020603050405020304" pitchFamily="18" charset="0"/>
              <a:ea typeface="Comfortaa"/>
              <a:cs typeface="Times New Roman" panose="02020603050405020304" pitchFamily="18" charset="0"/>
              <a:sym typeface="Comfortaa"/>
            </a:endParaRPr>
          </a:p>
          <a:p>
            <a:pPr marL="0" lvl="0" indent="0" algn="l" rtl="0">
              <a:spcBef>
                <a:spcPts val="0"/>
              </a:spcBef>
              <a:spcAft>
                <a:spcPts val="0"/>
              </a:spcAft>
              <a:buClr>
                <a:schemeClr val="lt2"/>
              </a:buClr>
              <a:buSzPts val="3600"/>
              <a:buFont typeface="Comfortaa"/>
              <a:buNone/>
            </a:pPr>
            <a:r>
              <a:rPr lang="fr-FR" b="1" dirty="0">
                <a:latin typeface="Times New Roman" panose="02020603050405020304" pitchFamily="18" charset="0"/>
                <a:ea typeface="Comfortaa"/>
                <a:cs typeface="Times New Roman" panose="02020603050405020304" pitchFamily="18" charset="0"/>
                <a:sym typeface="Comfortaa"/>
              </a:rPr>
              <a:t>Signing a </a:t>
            </a:r>
            <a:r>
              <a:rPr lang="en-US" b="1" dirty="0">
                <a:latin typeface="Times New Roman" panose="02020603050405020304" pitchFamily="18" charset="0"/>
                <a:ea typeface="Comfortaa"/>
                <a:cs typeface="Times New Roman" panose="02020603050405020304" pitchFamily="18" charset="0"/>
                <a:sym typeface="Comfortaa"/>
              </a:rPr>
              <a:t>tuition</a:t>
            </a:r>
            <a:r>
              <a:rPr lang="fr-FR" b="1" dirty="0">
                <a:latin typeface="Times New Roman" panose="02020603050405020304" pitchFamily="18" charset="0"/>
                <a:ea typeface="Comfortaa"/>
                <a:cs typeface="Times New Roman" panose="02020603050405020304" pitchFamily="18" charset="0"/>
                <a:sym typeface="Comfortaa"/>
              </a:rPr>
              <a:t> agreement</a:t>
            </a:r>
            <a:endParaRPr b="1" dirty="0">
              <a:latin typeface="Times New Roman" panose="02020603050405020304" pitchFamily="18" charset="0"/>
              <a:ea typeface="Comfortaa"/>
              <a:cs typeface="Times New Roman" panose="02020603050405020304" pitchFamily="18" charset="0"/>
              <a:sym typeface="Comfortaa"/>
            </a:endParaRPr>
          </a:p>
        </p:txBody>
      </p:sp>
      <p:sp>
        <p:nvSpPr>
          <p:cNvPr id="314" name="Google Shape;314;g1b5e56ca6ee_0_32"/>
          <p:cNvSpPr txBox="1"/>
          <p:nvPr/>
        </p:nvSpPr>
        <p:spPr>
          <a:xfrm>
            <a:off x="262350" y="2564904"/>
            <a:ext cx="11667300" cy="3847946"/>
          </a:xfrm>
          <a:prstGeom prst="rect">
            <a:avLst/>
          </a:prstGeom>
          <a:noFill/>
          <a:ln>
            <a:noFill/>
          </a:ln>
        </p:spPr>
        <p:txBody>
          <a:bodyPr spcFirstLastPara="1" wrap="square" lIns="91425" tIns="91425" rIns="91425" bIns="91425" anchor="t" anchorCtr="0">
            <a:spAutoFit/>
          </a:bodyPr>
          <a:lstStyle/>
          <a:p>
            <a:pPr marL="457200" lvl="0" indent="-412750" algn="l" rtl="0">
              <a:lnSpc>
                <a:spcPct val="115000"/>
              </a:lnSpc>
              <a:spcBef>
                <a:spcPts val="0"/>
              </a:spcBef>
              <a:spcAft>
                <a:spcPts val="0"/>
              </a:spcAft>
              <a:buClr>
                <a:schemeClr val="accent1"/>
              </a:buClr>
              <a:buSzPts val="2900"/>
              <a:buFont typeface="Comfortaa"/>
              <a:buChar char="●"/>
            </a:pPr>
            <a:r>
              <a:rPr lang="ru-RU" sz="2300" dirty="0">
                <a:solidFill>
                  <a:schemeClr val="dk1"/>
                </a:solidFill>
                <a:latin typeface="Times New Roman" panose="02020603050405020304" pitchFamily="18" charset="0"/>
                <a:ea typeface="Comfortaa"/>
                <a:cs typeface="Times New Roman" panose="02020603050405020304" pitchFamily="18" charset="0"/>
                <a:sym typeface="Comfortaa"/>
              </a:rPr>
              <a:t>Подайте согласие на зачисление.                 </a:t>
            </a:r>
            <a:r>
              <a:rPr lang="en-US" sz="2300" b="1" dirty="0">
                <a:solidFill>
                  <a:schemeClr val="dk1"/>
                </a:solidFill>
                <a:latin typeface="Times New Roman" panose="02020603050405020304" pitchFamily="18" charset="0"/>
                <a:ea typeface="Comfortaa"/>
                <a:cs typeface="Times New Roman" panose="02020603050405020304" pitchFamily="18" charset="0"/>
                <a:sym typeface="Comfortaa"/>
              </a:rPr>
              <a:t>Apply for enrollment.</a:t>
            </a:r>
            <a:endParaRPr sz="2300" b="1" dirty="0">
              <a:solidFill>
                <a:schemeClr val="dk1"/>
              </a:solidFill>
              <a:latin typeface="Times New Roman" panose="02020603050405020304" pitchFamily="18" charset="0"/>
              <a:ea typeface="Comfortaa"/>
              <a:cs typeface="Times New Roman" panose="02020603050405020304" pitchFamily="18" charset="0"/>
              <a:sym typeface="Comfortaa"/>
            </a:endParaRPr>
          </a:p>
          <a:p>
            <a:pPr marL="457200" lvl="0" indent="-412750" algn="l" rtl="0">
              <a:lnSpc>
                <a:spcPct val="115000"/>
              </a:lnSpc>
              <a:spcBef>
                <a:spcPts val="0"/>
              </a:spcBef>
              <a:spcAft>
                <a:spcPts val="0"/>
              </a:spcAft>
              <a:buClr>
                <a:schemeClr val="accent1"/>
              </a:buClr>
              <a:buSzPts val="2900"/>
              <a:buFont typeface="Comfortaa"/>
              <a:buChar char="●"/>
            </a:pPr>
            <a:r>
              <a:rPr lang="ru-RU" sz="2300" dirty="0">
                <a:solidFill>
                  <a:schemeClr val="dk1"/>
                </a:solidFill>
                <a:latin typeface="Times New Roman" panose="02020603050405020304" pitchFamily="18" charset="0"/>
                <a:ea typeface="Comfortaa"/>
                <a:cs typeface="Times New Roman" panose="02020603050405020304" pitchFamily="18" charset="0"/>
                <a:sym typeface="Comfortaa"/>
              </a:rPr>
              <a:t>Подпишите договор.                                      </a:t>
            </a:r>
            <a:r>
              <a:rPr lang="en-US" sz="2300" b="1" dirty="0">
                <a:solidFill>
                  <a:schemeClr val="dk1"/>
                </a:solidFill>
                <a:latin typeface="Times New Roman" panose="02020603050405020304" pitchFamily="18" charset="0"/>
                <a:ea typeface="Comfortaa"/>
                <a:cs typeface="Times New Roman" panose="02020603050405020304" pitchFamily="18" charset="0"/>
                <a:sym typeface="Comfortaa"/>
              </a:rPr>
              <a:t>Sign the contract.</a:t>
            </a:r>
            <a:endParaRPr sz="2300" b="1" dirty="0">
              <a:solidFill>
                <a:schemeClr val="dk1"/>
              </a:solidFill>
              <a:latin typeface="Times New Roman" panose="02020603050405020304" pitchFamily="18" charset="0"/>
              <a:ea typeface="Comfortaa"/>
              <a:cs typeface="Times New Roman" panose="02020603050405020304" pitchFamily="18" charset="0"/>
              <a:sym typeface="Comfortaa"/>
            </a:endParaRPr>
          </a:p>
          <a:p>
            <a:pPr marL="457200" lvl="0" indent="-412750" algn="l" rtl="0">
              <a:lnSpc>
                <a:spcPct val="115000"/>
              </a:lnSpc>
              <a:spcBef>
                <a:spcPts val="0"/>
              </a:spcBef>
              <a:spcAft>
                <a:spcPts val="0"/>
              </a:spcAft>
              <a:buClr>
                <a:schemeClr val="accent1"/>
              </a:buClr>
              <a:buSzPts val="2900"/>
              <a:buFont typeface="Comfortaa"/>
              <a:buChar char="●"/>
            </a:pPr>
            <a:r>
              <a:rPr lang="ru-RU" sz="2300" dirty="0">
                <a:solidFill>
                  <a:schemeClr val="dk1"/>
                </a:solidFill>
                <a:latin typeface="Times New Roman" panose="02020603050405020304" pitchFamily="18" charset="0"/>
                <a:ea typeface="Comfortaa"/>
                <a:cs typeface="Times New Roman" panose="02020603050405020304" pitchFamily="18" charset="0"/>
                <a:sym typeface="Comfortaa"/>
              </a:rPr>
              <a:t>Оплатите обучение.                                       </a:t>
            </a:r>
            <a:r>
              <a:rPr lang="en-US" sz="2300" b="1" dirty="0">
                <a:solidFill>
                  <a:schemeClr val="dk1"/>
                </a:solidFill>
                <a:latin typeface="Times New Roman" panose="02020603050405020304" pitchFamily="18" charset="0"/>
                <a:ea typeface="Comfortaa"/>
                <a:cs typeface="Times New Roman" panose="02020603050405020304" pitchFamily="18" charset="0"/>
                <a:sym typeface="Comfortaa"/>
              </a:rPr>
              <a:t>Pay for your tuition.</a:t>
            </a:r>
            <a:endParaRPr sz="2300" b="1" dirty="0">
              <a:solidFill>
                <a:schemeClr val="dk1"/>
              </a:solidFill>
              <a:latin typeface="Times New Roman" panose="02020603050405020304" pitchFamily="18" charset="0"/>
              <a:ea typeface="Comfortaa"/>
              <a:cs typeface="Times New Roman" panose="02020603050405020304" pitchFamily="18" charset="0"/>
              <a:sym typeface="Comfortaa"/>
            </a:endParaRPr>
          </a:p>
          <a:p>
            <a:pPr marL="457200" lvl="0" indent="-412750" algn="l" rtl="0">
              <a:lnSpc>
                <a:spcPct val="115000"/>
              </a:lnSpc>
              <a:spcBef>
                <a:spcPts val="0"/>
              </a:spcBef>
              <a:spcAft>
                <a:spcPts val="0"/>
              </a:spcAft>
              <a:buClr>
                <a:schemeClr val="accent1"/>
              </a:buClr>
              <a:buSzPts val="2900"/>
              <a:buFont typeface="Comfortaa"/>
              <a:buChar char="●"/>
            </a:pPr>
            <a:r>
              <a:rPr lang="ru-RU" sz="2300" dirty="0">
                <a:solidFill>
                  <a:schemeClr val="dk1"/>
                </a:solidFill>
                <a:latin typeface="Times New Roman" panose="02020603050405020304" pitchFamily="18" charset="0"/>
                <a:ea typeface="Comfortaa"/>
                <a:cs typeface="Times New Roman" panose="02020603050405020304" pitchFamily="18" charset="0"/>
                <a:sym typeface="Comfortaa"/>
              </a:rPr>
              <a:t>Мы уже начнем заниматься вашей визой!  </a:t>
            </a:r>
            <a:r>
              <a:rPr lang="en-US" sz="2300" b="1" dirty="0">
                <a:solidFill>
                  <a:schemeClr val="dk1"/>
                </a:solidFill>
                <a:latin typeface="Times New Roman" panose="02020603050405020304" pitchFamily="18" charset="0"/>
                <a:ea typeface="Comfortaa"/>
                <a:cs typeface="Times New Roman" panose="02020603050405020304" pitchFamily="18" charset="0"/>
                <a:sym typeface="Comfortaa"/>
              </a:rPr>
              <a:t>We will start helping you with the visa</a:t>
            </a:r>
          </a:p>
          <a:p>
            <a:pPr marL="44450" lvl="0" algn="l" rtl="0">
              <a:lnSpc>
                <a:spcPct val="115000"/>
              </a:lnSpc>
              <a:spcBef>
                <a:spcPts val="0"/>
              </a:spcBef>
              <a:spcAft>
                <a:spcPts val="0"/>
              </a:spcAft>
              <a:buClr>
                <a:schemeClr val="accent1"/>
              </a:buClr>
              <a:buSzPts val="2900"/>
            </a:pPr>
            <a:r>
              <a:rPr lang="en-US" sz="2300" b="1" dirty="0">
                <a:solidFill>
                  <a:schemeClr val="dk1"/>
                </a:solidFill>
                <a:latin typeface="Times New Roman" panose="02020603050405020304" pitchFamily="18" charset="0"/>
                <a:ea typeface="Comfortaa"/>
                <a:cs typeface="Times New Roman" panose="02020603050405020304" pitchFamily="18" charset="0"/>
                <a:sym typeface="Comfortaa"/>
              </a:rPr>
              <a:t>						     as soon as possible!</a:t>
            </a:r>
          </a:p>
          <a:p>
            <a:pPr marL="44450" lvl="0" algn="l" rtl="0">
              <a:lnSpc>
                <a:spcPct val="115000"/>
              </a:lnSpc>
              <a:spcBef>
                <a:spcPts val="0"/>
              </a:spcBef>
              <a:spcAft>
                <a:spcPts val="0"/>
              </a:spcAft>
              <a:buClr>
                <a:schemeClr val="accent1"/>
              </a:buClr>
              <a:buSzPts val="2900"/>
            </a:pPr>
            <a:endParaRPr sz="2300" dirty="0">
              <a:solidFill>
                <a:schemeClr val="dk1"/>
              </a:solidFill>
              <a:latin typeface="Times New Roman" panose="02020603050405020304" pitchFamily="18" charset="0"/>
              <a:ea typeface="Comfortaa"/>
              <a:cs typeface="Times New Roman" panose="02020603050405020304" pitchFamily="18" charset="0"/>
              <a:sym typeface="Comfortaa"/>
            </a:endParaRPr>
          </a:p>
          <a:p>
            <a:pPr marL="457200" lvl="0" indent="0" algn="l" rtl="0">
              <a:lnSpc>
                <a:spcPct val="115000"/>
              </a:lnSpc>
              <a:spcBef>
                <a:spcPts val="0"/>
              </a:spcBef>
              <a:spcAft>
                <a:spcPts val="0"/>
              </a:spcAft>
              <a:buNone/>
            </a:pPr>
            <a:r>
              <a:rPr lang="ru-RU" sz="2300" dirty="0">
                <a:solidFill>
                  <a:schemeClr val="dk1"/>
                </a:solidFill>
                <a:latin typeface="Times New Roman" panose="02020603050405020304" pitchFamily="18" charset="0"/>
                <a:ea typeface="Comfortaa"/>
                <a:cs typeface="Times New Roman" panose="02020603050405020304" pitchFamily="18" charset="0"/>
                <a:sym typeface="Comfortaa"/>
              </a:rPr>
              <a:t>          </a:t>
            </a:r>
            <a:r>
              <a:rPr lang="en-US" sz="2300" b="1" dirty="0">
                <a:solidFill>
                  <a:schemeClr val="dk1"/>
                </a:solidFill>
                <a:latin typeface="Times New Roman" panose="02020603050405020304" pitchFamily="18" charset="0"/>
                <a:ea typeface="Comfortaa"/>
                <a:cs typeface="Times New Roman" panose="02020603050405020304" pitchFamily="18" charset="0"/>
                <a:sym typeface="Comfortaa"/>
              </a:rPr>
              <a:t>Looking forward to seeing you in the Faculty of Space Research!</a:t>
            </a:r>
          </a:p>
          <a:p>
            <a:pPr marL="457200" lvl="0" indent="0" algn="l" rtl="0">
              <a:lnSpc>
                <a:spcPct val="115000"/>
              </a:lnSpc>
              <a:spcBef>
                <a:spcPts val="0"/>
              </a:spcBef>
              <a:spcAft>
                <a:spcPts val="0"/>
              </a:spcAft>
              <a:buNone/>
            </a:pPr>
            <a:endParaRPr sz="2300" dirty="0">
              <a:solidFill>
                <a:schemeClr val="dk1"/>
              </a:solidFill>
              <a:latin typeface="Times New Roman" panose="02020603050405020304" pitchFamily="18" charset="0"/>
              <a:ea typeface="Comfortaa"/>
              <a:cs typeface="Times New Roman" panose="02020603050405020304" pitchFamily="18" charset="0"/>
              <a:sym typeface="Comfortaa"/>
            </a:endParaRPr>
          </a:p>
          <a:p>
            <a:pPr marL="457200" lvl="0" indent="0" algn="ctr" rtl="0">
              <a:lnSpc>
                <a:spcPct val="115000"/>
              </a:lnSpc>
              <a:spcBef>
                <a:spcPts val="0"/>
              </a:spcBef>
              <a:spcAft>
                <a:spcPts val="0"/>
              </a:spcAft>
              <a:buNone/>
            </a:pPr>
            <a:r>
              <a:rPr lang="ru-RU" sz="2300" dirty="0">
                <a:solidFill>
                  <a:schemeClr val="dk1"/>
                </a:solidFill>
                <a:latin typeface="Times New Roman" panose="02020603050405020304" pitchFamily="18" charset="0"/>
                <a:ea typeface="Comfortaa"/>
                <a:cs typeface="Times New Roman" panose="02020603050405020304" pitchFamily="18" charset="0"/>
                <a:sym typeface="Comfortaa"/>
              </a:rPr>
              <a:t>Ждем вас на ФКИ!</a:t>
            </a:r>
            <a:endParaRPr sz="2300" dirty="0">
              <a:solidFill>
                <a:schemeClr val="dk1"/>
              </a:solidFill>
              <a:latin typeface="Times New Roman" panose="02020603050405020304" pitchFamily="18" charset="0"/>
              <a:ea typeface="Comfortaa"/>
              <a:cs typeface="Times New Roman" panose="02020603050405020304" pitchFamily="18" charset="0"/>
              <a:sym typeface="Comfortaa"/>
            </a:endParaRPr>
          </a:p>
        </p:txBody>
      </p:sp>
    </p:spTree>
  </p:cSld>
  <p:clrMapOvr>
    <a:masterClrMapping/>
  </p:clrMapOvr>
</p:sld>
</file>

<file path=ppt/theme/theme1.xml><?xml version="1.0" encoding="utf-8"?>
<a:theme xmlns:a="http://schemas.openxmlformats.org/drawingml/2006/main" name="Ион (конференц-зал)">
  <a:themeElements>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TotalTime>
  <Words>1133</Words>
  <Application>Microsoft Office PowerPoint</Application>
  <PresentationFormat>Широкоэкранный</PresentationFormat>
  <Paragraphs>82</Paragraphs>
  <Slides>10</Slides>
  <Notes>10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10</vt:i4>
      </vt:variant>
    </vt:vector>
  </HeadingPairs>
  <TitlesOfParts>
    <vt:vector size="17" baseType="lpstr">
      <vt:lpstr>Calibri</vt:lpstr>
      <vt:lpstr>Times New Roman</vt:lpstr>
      <vt:lpstr>Comfortaa</vt:lpstr>
      <vt:lpstr>Arial</vt:lpstr>
      <vt:lpstr>Noto Sans</vt:lpstr>
      <vt:lpstr>Century Gothic</vt:lpstr>
      <vt:lpstr>Ион (конференц-зал)</vt:lpstr>
      <vt:lpstr>ФКИ </vt:lpstr>
      <vt:lpstr>Магистратура и аспирантура Master’s degree &amp; PhD</vt:lpstr>
      <vt:lpstr>Практика во время обучения Student practice during learning</vt:lpstr>
      <vt:lpstr>Как поступить в магистратуру  How to enter the Master’s programs</vt:lpstr>
      <vt:lpstr>Выбор желаемой программы магистратуры Selecting the Master's Program, you would like</vt:lpstr>
      <vt:lpstr>Подготовка комплекта документов Preparation of a set of documents</vt:lpstr>
      <vt:lpstr>Подача документов Submission of documents</vt:lpstr>
      <vt:lpstr>Сдача вступительных экзаменов Passing entrance exams</vt:lpstr>
      <vt:lpstr>Подписание договора об обучении Signing a tuition agreement</vt:lpstr>
      <vt:lpstr>Контакты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ФКИ </dc:title>
  <dc:creator>User</dc:creator>
  <cp:lastModifiedBy>Anna Zhiteneva</cp:lastModifiedBy>
  <cp:revision>7</cp:revision>
  <dcterms:modified xsi:type="dcterms:W3CDTF">2022-12-16T06:21:28Z</dcterms:modified>
</cp:coreProperties>
</file>